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0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0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1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5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1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0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7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7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0367-8BB8-4D16-9548-B64457270C1C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06502-7A67-48BB-A665-892D33E5A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6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6388" name="Picture 2" descr="http://farm6.staticflickr.com/5086/5282379432_ecfa486d3a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3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3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2016-12-21T19:20:20Z</dcterms:created>
  <dcterms:modified xsi:type="dcterms:W3CDTF">2016-12-21T19:21:01Z</dcterms:modified>
</cp:coreProperties>
</file>