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6443-FE26-4250-AEAD-819F768F346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3C79-52C2-49B1-A362-EFD69B4C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599" cy="11874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Goudy Old Style" panose="02020502050305020303" pitchFamily="18" charset="0"/>
                <a:cs typeface="Times New Roman" pitchFamily="18" charset="0"/>
              </a:rPr>
              <a:t>Chapter 12-Section 1-</a:t>
            </a:r>
            <a:br>
              <a:rPr lang="en-US" sz="2800" b="1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2800" b="1" u="sng" dirty="0" smtClean="0">
                <a:latin typeface="Goudy Old Style" panose="02020502050305020303" pitchFamily="18" charset="0"/>
                <a:cs typeface="Times New Roman" pitchFamily="18" charset="0"/>
              </a:rPr>
              <a:t>Americans </a:t>
            </a:r>
            <a:r>
              <a:rPr lang="en-US" sz="2800" b="1" u="sng" dirty="0">
                <a:latin typeface="Goudy Old Style" panose="02020502050305020303" pitchFamily="18" charset="0"/>
                <a:cs typeface="Times New Roman" pitchFamily="18" charset="0"/>
              </a:rPr>
              <a:t>Struggles with Post War Issues</a:t>
            </a:r>
          </a:p>
        </p:txBody>
      </p:sp>
      <p:pic>
        <p:nvPicPr>
          <p:cNvPr id="3075" name="Picture 2" descr="http://sheg.stanford.edu/upload/Prohibition%20W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0744"/>
            <a:ext cx="4876800" cy="445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3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50" y="381000"/>
            <a:ext cx="5937250" cy="11874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Legal Measures to Limit Immigration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400" b="1" u="sng" smtClean="0">
                <a:latin typeface="Goudy Old Style" pitchFamily="18" charset="0"/>
                <a:cs typeface="Times New Roman" pitchFamily="18" charset="0"/>
              </a:rPr>
              <a:t>The Quota System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-From 1919 to 1921 the number of immigrants entering had grown by 600 percent from 141,000 to 805,000</a:t>
            </a:r>
          </a:p>
          <a:p>
            <a:pPr eaLnBrk="1" hangingPunct="1"/>
            <a:r>
              <a:rPr lang="en-US" altLang="en-US" sz="2400" b="1" smtClean="0">
                <a:latin typeface="Goudy Old Style" pitchFamily="18" charset="0"/>
                <a:cs typeface="Times New Roman" pitchFamily="18" charset="0"/>
              </a:rPr>
              <a:t>Emergency Quota Act 1921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It set a maximum number of people from each foreign country </a:t>
            </a:r>
          </a:p>
          <a:p>
            <a:pPr eaLnBrk="1" hangingPunct="1"/>
            <a:r>
              <a:rPr lang="en-US" altLang="en-US" sz="2400" b="1" smtClean="0">
                <a:latin typeface="Goudy Old Style" pitchFamily="18" charset="0"/>
                <a:cs typeface="Times New Roman" pitchFamily="18" charset="0"/>
              </a:rPr>
              <a:t>Quota Act of 1924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: 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Limited immigration even more especially those from southern European countries to 2% of the nationals living in the U.S.</a:t>
            </a:r>
          </a:p>
          <a:p>
            <a:pPr eaLnBrk="1" hangingPunct="1"/>
            <a:r>
              <a:rPr lang="en-US" altLang="en-US" sz="2400" b="1" smtClean="0">
                <a:latin typeface="Goudy Old Style" pitchFamily="18" charset="0"/>
                <a:cs typeface="Times New Roman" pitchFamily="18" charset="0"/>
              </a:rPr>
              <a:t>Quota Act of 1927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Limited even more and included Japanese to only 150,000 a year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22425" y="381000"/>
            <a:ext cx="5937250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r>
              <a:rPr lang="en-US" altLang="en-US" sz="48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endParaRPr lang="en-US" altLang="en-US" sz="48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937250" cy="4191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Unrest-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Another problem facing the early 1920’s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war strikes were rampant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Owners said strikers were communist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was an attempt to try and scare people from joining unions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2320"/>
            <a:ext cx="2480948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90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9394" name="Picture 2" descr="http://depts.washington.edu/depress/images/strikes/labor%20day%201939-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42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0" name="Picture 2" descr="http://foundsf.org/images/2/28/Labor1$1938-strike-violence-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6550" y="5334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937250" cy="47244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Strike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had not received a raise since before WWI and were not allowed to for a union so in 1919 they went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and strike </a:t>
            </a:r>
            <a:endParaRPr lang="en-US" alt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Massachusetts Governor Calvin Coolidge fired the police and called out the national guard to remove them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ended but new officers were hired instead of calling the old ones back </a:t>
            </a:r>
            <a:endParaRPr lang="en-US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proved that the government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power over labor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7" y="2743200"/>
            <a:ext cx="2578384" cy="291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2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937250" cy="472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Mill </a:t>
            </a:r>
            <a:r>
              <a:rPr lang="en-US" alt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workers wanted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lower hours and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living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wage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September 1919, over 300,000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at U.S.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Corporation went on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Strikers were beaten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police, federal troops and state militias. 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labeled as communist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finally ended in 1920 and although 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won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 eight hour day they still could not unionize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16" y="3048000"/>
            <a:ext cx="2082441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6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400800" cy="472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Miners </a:t>
            </a:r>
            <a:r>
              <a:rPr lang="en-US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Unions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some success in coal mines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John L.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Lewis a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leader led the strike of the United Mine Workers of America 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He told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owners it was over, but kept it going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President Wilson brought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end to it by bringing in an arbitrator.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workers received a 27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% raise, but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still could not unionize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335213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93725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  <a:t>Labor </a:t>
            </a:r>
            <a:r>
              <a:rPr lang="en-US" sz="3600" b="1" u="sng" dirty="0">
                <a:latin typeface="Goudy Old Style" panose="02020502050305020303" pitchFamily="18" charset="0"/>
                <a:cs typeface="Times New Roman" pitchFamily="18" charset="0"/>
              </a:rPr>
              <a:t>Loses Appeal</a:t>
            </a:r>
            <a:r>
              <a:rPr lang="en-US" sz="3600" dirty="0">
                <a:latin typeface="Goudy Old Style" panose="02020502050305020303" pitchFamily="18" charset="0"/>
              </a:rPr>
              <a:t/>
            </a:r>
            <a:br>
              <a:rPr lang="en-US" sz="3600" dirty="0">
                <a:latin typeface="Goudy Old Style" panose="02020502050305020303" pitchFamily="18" charset="0"/>
              </a:rPr>
            </a:br>
            <a:endParaRPr lang="en-US" sz="3600" dirty="0">
              <a:latin typeface="Goudy Old Style" panose="02020502050305020303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477000" cy="5029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movements begin to lose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support during 1920’s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 membership dropped from 5 million members to around 3.5 million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There were too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immigrants </a:t>
            </a: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who were eager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to work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fact that immigrants spoke different languages made it hard to organize unions </a:t>
            </a:r>
            <a:endParaRPr lang="en-US" altLang="en-US" sz="49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Farmers who had moved to the cities were not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used to working together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Most unions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excluded African Americans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06550" y="3048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565275"/>
            <a:ext cx="5638800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America is tired after WWI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Lots of adjustment had to take place: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Soldiers are trying to adjust to life without war why the economy tried to adjust to European countries not needing our stuff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16" y="2971800"/>
            <a:ext cx="2749567" cy="19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8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6550" y="3810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436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Nativism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prejudice against foreign-born people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Isolationism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policy of pulling away from involvement in world affairs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642493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7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Communism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5029200"/>
          </a:xfrm>
        </p:spPr>
        <p:txBody>
          <a:bodyPr/>
          <a:lstStyle/>
          <a:p>
            <a:pPr eaLnBrk="1" hangingPunct="1"/>
            <a:r>
              <a:rPr lang="en-US" altLang="en-US" sz="2100" b="1" u="sng" smtClean="0">
                <a:latin typeface="Goudy Old Style" pitchFamily="18" charset="0"/>
                <a:cs typeface="Times New Roman" pitchFamily="18" charset="0"/>
              </a:rPr>
              <a:t>Communism</a:t>
            </a:r>
            <a:r>
              <a:rPr lang="en-US" altLang="en-US" sz="2100" b="1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An economic and political system where everything is controlled by the government and there is no private property or private ownership of business</a:t>
            </a:r>
          </a:p>
          <a:p>
            <a:pPr lvl="1" eaLnBrk="1" hangingPunct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Government would control things like factories, railroads, large scale farms and businesses </a:t>
            </a:r>
          </a:p>
          <a:p>
            <a:pPr eaLnBrk="1" hangingPunct="1"/>
            <a:endParaRPr lang="en-US" altLang="en-US" sz="2100" b="1" u="sng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100" b="1" u="sng" smtClean="0">
                <a:latin typeface="Goudy Old Style" pitchFamily="18" charset="0"/>
                <a:cs typeface="Times New Roman" pitchFamily="18" charset="0"/>
              </a:rPr>
              <a:t>Red Scare</a:t>
            </a:r>
            <a:r>
              <a:rPr lang="en-US" altLang="en-US" sz="2100" b="1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Many Americans were afraid Communism would take over the country following the overthrow of the Russian czar in 1919.</a:t>
            </a:r>
          </a:p>
          <a:p>
            <a:pPr lvl="2" eaLnBrk="1" hangingPunct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Soon after a Communist party in America formed with roughly 70,000 members </a:t>
            </a:r>
          </a:p>
          <a:p>
            <a:pPr lvl="3" eaLnBrk="1" hangingPunct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They mailed bombs Attorney General Palmer starts to combat the “Red Scare” by using extremely harsh tactics 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90675" y="381000"/>
            <a:ext cx="59372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Palmer Raids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937250" cy="47244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Palmer Raids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sz="35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In  August of 1919, A. Mitchell Palmer and Herbert Hoover begin to hunt down suspected  Communists, socialists and anarchists in the United States.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fear of outsiders and communists got so bad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that people who were different were singled out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Mitchell and Hoover trampled over peoples civil rights by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searching their homes, mail, tapping their phones and even deporting people.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After all their searching they never really found evidence of a revolutionary conspiracy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22" y="2971800"/>
            <a:ext cx="2276475" cy="280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87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937250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latin typeface="Goudy Old Style" panose="02020502050305020303" pitchFamily="18" charset="0"/>
                <a:cs typeface="Times New Roman" pitchFamily="18" charset="0"/>
              </a:rPr>
              <a:t>Sacco and Vanzetti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6962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Nicola Sacco and Bartolomeo Vanzetti were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two immigrant anarchists who were accused of murder without much proof in 1920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a weak trial they were both sentenced to death by electric chair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People all around the world protested especially since they may have been innocent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58" name="Picture 2" descr="http://upload.wikimedia.org/wikipedia/commons/6/63/Sacco_e_Vanzet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6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937250" cy="11874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Limiting of Immigration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593725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people wanted to Keep America for Americans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New Anti-immigrant groups popped up because they thought immigrants were stealing jobs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Ku Klux Klan resurfaces-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1920’s saw rise of KKK which began to diversify their hatred eventually reaching nearly 4.5 million followers in 1924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173352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9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6" name="Picture 2" descr="http://library.thinkquest.org/05aug/00158/images/kkk1920%27sr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9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12-Section 1- Americans Struggles with Post War Issues</vt:lpstr>
      <vt:lpstr>Post War Trends</vt:lpstr>
      <vt:lpstr>Post War Trends</vt:lpstr>
      <vt:lpstr>Communism </vt:lpstr>
      <vt:lpstr>The Palmer Raids</vt:lpstr>
      <vt:lpstr>Sacco and Vanzetti </vt:lpstr>
      <vt:lpstr>PowerPoint Presentation</vt:lpstr>
      <vt:lpstr>Limiting of Immigration</vt:lpstr>
      <vt:lpstr>PowerPoint Presentation</vt:lpstr>
      <vt:lpstr>Legal Measures to Limit Immigration</vt:lpstr>
      <vt:lpstr> Labor Unrest </vt:lpstr>
      <vt:lpstr>PowerPoint Presentation</vt:lpstr>
      <vt:lpstr>PowerPoint Presentation</vt:lpstr>
      <vt:lpstr>Labor Unrest</vt:lpstr>
      <vt:lpstr>Labor Unrest</vt:lpstr>
      <vt:lpstr>Labor Unrest</vt:lpstr>
      <vt:lpstr> Labor Loses Appeal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12-Section 1- Americans Struggles with Post War Issues</dc:title>
  <dc:creator>Windows User</dc:creator>
  <cp:lastModifiedBy>Windows User</cp:lastModifiedBy>
  <cp:revision>1</cp:revision>
  <dcterms:created xsi:type="dcterms:W3CDTF">2016-11-30T13:17:31Z</dcterms:created>
  <dcterms:modified xsi:type="dcterms:W3CDTF">2016-11-30T13:18:20Z</dcterms:modified>
</cp:coreProperties>
</file>