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9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F885-7BA6-4E1F-A4F9-BEC69BF1380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7A22-EE28-4C54-B23A-66752EBB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335" y="224438"/>
            <a:ext cx="9144000" cy="953573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335" y="5750009"/>
            <a:ext cx="9144000" cy="73522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1-Section 1 (pg.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5-9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409" y="1523024"/>
            <a:ext cx="6275852" cy="38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162675" cy="4746625"/>
          </a:xfrm>
        </p:spPr>
        <p:txBody>
          <a:bodyPr>
            <a:normAutofit/>
          </a:bodyPr>
          <a:lstStyle/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established all the basic elements of a state exist 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Sovereignty </a:t>
            </a: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</a:p>
          <a:p>
            <a:endParaRPr lang="en-US" sz="3200" dirty="0"/>
          </a:p>
        </p:txBody>
      </p:sp>
      <p:pic>
        <p:nvPicPr>
          <p:cNvPr id="1026" name="Picture 2" descr="http://oldpoliticals.com/ItemImages/000023/30496_l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37" y="1957388"/>
            <a:ext cx="3512850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8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State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195"/>
            <a:ext cx="5219700" cy="526169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theories as to how the idea of a “state” came to be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Theory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Theory 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Divine Right Theory 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 Theory 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38" y="2235613"/>
            <a:ext cx="3922112" cy="35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Theory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1"/>
            <a:ext cx="5489121" cy="5418732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Theory-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that when one person or one small group claims control over an area they forced all citizens living within it to submit to this groups rule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MC90023213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8" y="1889447"/>
            <a:ext cx="32893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Theory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21" y="1354278"/>
            <a:ext cx="5293179" cy="5375135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volutionary Theory-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theory states that the “state” emerged from the family model where the patriarch (head of the family) governed the family.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the original family became a clan, the clan then became a tribe and when the clan began farming they gave up nomadic practices thus becoming a “state”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data:image/jpeg;base64,/9j/4AAQSkZJRgABAQAAAQABAAD/2wCEAAkGBxIQEBUUEBQUFRUVFBcVFRYUFRUXGhcZFxQXFxkXFRUYHCggGRwlGxUXITEhJSorLjAuFx8zODMtNygtLysBCgoKDg0OGxAQGy0kICY0LywsNCwsNCwsLywsLCw0LCwsNCwsLCwsNCwsLCw0LCwsLCwsLCwsNCwsLCwsLCwsLP/AABEIAMABBgMBIgACEQEDEQH/xAAcAAABBQEBAQAAAAAAAAAAAAAAAQQFBgcDAgj/xABMEAACAQIDBAcEBgcFBQgDAAABAgMAEQQSIQUxQVEGEyJhcYGRBzJSoRRCcoKxwQgjYpKistEzQ3PC8FNjk7PDJDRkdLTT4eMVFiX/xAAaAQACAwEBAAAAAAAAAAAAAAAABAIDBQEG/8QALhEAAgIBAwIFAwMFAQAAAAAAAAECAxEEEiExQQUTIlFhMnGRI4HwFKGxweE0/9oADAMBAAIRAxEAPwDcKKKKAClpKKAFpKKKAFpKKKACi9VD2g9IpMIiRwnLJJc5tDlUW3X0uSfkahujXTuCDC/r5MTLPclkZSxvusjnshdL6m9UPUQU3FvoXKibjuRpFJmFYxtnpfi8UTdzEnCOIkC37T72PoO6oO+t9b876+tLT8QiniKyXx0UmuXg+hKKwd+keOSPJHNJluD712UqbjKTrbTdqDyqw9HPaW6yP9ODsHyhOrRQEABBOU9o3JudTu0FW16yuXwQnpJx5XJrFJTTZu0osSmeFw68xw7mG8HuNO6aTTFWsCFgN9LVe6eM4wEhTml/DOL37qby9OcKmGEmYNIQB1IIz5jwI4C/1t1QdsYvD+5bGmUopxWecFporIdp9LMXOTeQxr8ERKgeLe8fW3dUX9OlvfrZL/bf+tJy8RgnwmxyPhtjXLSNyorHsD0pxkJ0mZh8MnbHqdfQ1dOj/TiKciOcCKQ6A37DHkCfdJ5H1NXVayux46P5KbdFbWs9V8FtpaSimhQWkoooAWkoooAWikooAWkoooAWikooAWiiigAooooAKKKKACiikoApftP2UJMMJwwV4dwO5w5AyeN7EefiMpE43G4PK39K0r2s4wqkMd9CXkb7oAX+Y+gpv0J2QI8P1jgdZN2muNy/VXyBHnesnVQU7ml+5qaZuNWWZ79JT4l9aT6UnBgfDWtffARHei+gpVwUY3KB4AD8qo/py/zUZTh8LPL/AGUMjd5XKv7x0qVXoPO0Zd5FEn1VFyo7mb+g9a0ZYgOFeyKnGlIi7DL+je2pcDiLkFSpyzR/EvhztqD+RrcYpAyhlNwQCDzB3Gsl6dbMsBOo7UZCvb6yE2BPgSPImrpsLafV7HSbeUgNr8Sl1X1IFM6OTjmL6dRbVwTxJdXwQ/TzpYVLYeA8MsrAXJJ06tO/mfKofZ/Q0NAWlOWVl7AG6PiPE86Z9FcKJsQ00pukJuS31pWO8/M+JFX2KdW906jhqD6HWqcu175fsNYVEdkP3MudGRikgyuu8fmOYNJV96Q7BTErcdmRfdcbx3HmO6qHiYnhfJMuVuB+q3eppOypxY5Vapr5EpCL6GloqotL77PukjMfos7Eta8LsdWA3ox4kDUdwPLW+VgjTtGVkjNnjYOp7wfwrc9nYtZ4klT3XRXH3hetvRXOcMPqjD19Crnuj0f+RzRRRTogFFFFABRRRQAUUUUAFFFFACUUUUAFFFFABRRRQAUUUUAZr7XsMWfC/DIWiJ5EspHqM3pVizCOO/BVvpyAvoKZdJv1xBlzMsc4KqAcq5WyZiRxuc2pp/YMuouCN1ZtmHY2jTrTVaTOOSW18wDb8lhl+yTa/nfyrvE+ZQbEXF7HeO41HbSxcyT4dY0LJI7LKctwoykhi1+zr3G/dxk6idOGIjzkA+5qW7zpZT3ak+QrymHCOMgAUghgAAOYa3PeNOfdXaZSVIU2JBANr2NtDamWwcE8GHSOV87qDdgCBqxNlB4C9h3AUAeNtYYSRunxoR5kED8qisfjep2EkWVlcRwjWxDHrFz2IJ4k76mNpS5Qx5L6m2g9ajNrbKM2AkyB8sMfWXYsczIu5Mx3Zcx003VyGeUvYm9vpcuzQdDMEseDjc72LS/vaA255VHqedTEcySlWjYHISG8Ct7ed1PpTfo4QcFh/wDAjH8ABrpsjZSYZWCF2LtmZpGLHcFAvyCgAeFEVwcm25Nj+oraGHGIjOaNWj32JOZh8Si2h5a3PdUrURjdsFcVHh0Qszgs2jAKmU9vPbLvAFt+oruMnE8coq21+jEkKGSBs8YGbK2+1r9k8dOGlVwbQ5r/AK9K12WMBLcAAPIaVl88AikkTcEkYDwvdfkRSl0Ix5Q/RY5Lk4F8yEkW0P4Vrfs3mLbMgvw6xfJZnUfICshxOIUqbG/Cti9n+GMWzYFO8qz/APEkZx8mpjw9PexbxLHlr7/6LDRRRWuYgUUUUAFFFFABRRRQAUUUUALRSUUALRSUUALRSUUALRSUtAENtXYfXFij5c+jqVzK2lr6EEG3rYVGYdWjJikN2TS+7MDuYeI+dxwq2VH7V2aJgCpyuvut+KtzH4Gl7aVLmPUYqva9MuhF1wXGxEkCRLqbMMwuCN4IvpXmTFdW2ScZG4XOjd6tx/HuFMtpbHgxBzE5W+Jba/aBFj+PfSbWOo9BRb5fHwdJ9txBlRD1jswUBDcC51LMNBYa86kWawvUNgcBh8KcxfM/AsRp9kDd8zTjrpJnyIpUXFy/YIve2UFSb6cRy312MZS4igtlXDvx8j3ZWHM01z7sZzN3tvVfL3vJedWZ1BBB1BFiPGozCs8SBUijCj/et4kk9XqTvvXYY5hvib7rIf5iDT1deyODNtt3yyV3ZuEOGVoG3RM2TviYlkPkLr4oaeowIBBuDqCONe9t4lcolyyKyA3BQnMm8i63AI3i/hxqExfWFFlwTBlIuUFirX1zKOB5gEX8d6lsNssD1MvMRM0h7qqqy43EnIc0SnRmCNGAOOrak9wPyq0RoEUKNAoAHgBYVWXWV7OG0JOezVIfYbS4mWSZT1Zl7CC95DYAE5bkJYXPGrRtbaUcS5pGso3cyeSjiai9ndLsMVuzFDxVgb+Vrg1VJpy5LIKSjwRW3+jSNLhkgUI07lGChgABqWCtcghcxPhWuwxBFCqLBQAByAFgKp/RB/pk7YqxEcYMUF95JsZH9Aqjzq5CtDTQSW73M7V2OTUH2FooopkUCiiigAoopKAFopKWgAooooASiiigAooqI6TbeTAw527THSNPiPjwA4muSkorLOxi5PCJV3AFyQAN5OgHnTN9sYdQSZ4gBv8A1i6fOsX2xtmfFvmncnXRRoi/ZXd576i78fPcN1Z0vEOfSh6Oi49TN3w/SHCSNlTEQs3AB1ufDWpOvnUd2vjY/wCvWr37OulTLKuFnYlH0iLG5VuCX+EjdfcdONTp1u+W2SwRt0m2OYvJp9cMZiOrW4F2Jso5sfy3k9wNd6iMdiQGeRvdiWw8bBnPfplHdZqfEW8LIqYUa57Oze8xG/wHADgKqe39mv8ARplwsKB4w93ZN63JAjH1nyG991x5VbcJP1ihhxrtU8JMqUs8mNdAdp4obQEcZEimItIHUblNhlZQMpJNuNaJ1jIrSupVmYsQSLgXCi5vbRQL68DVO9nMsa7WxgUACbO8X7ISZuyL8MsgNu6tI2il0111+R0pi1JTxFYKZNtZk8ngYTFH4B4ytf5Ia9fRMVzj/wCI3/t072JMWhUH3kuhvv7OgJ8Vynzp+aW3MYVcSmQ7Tml+k5gvVQMUYhhvQEubsB2eA04Gs/we2JcJrEeyTqje6fDkfCrd0h6G4kzSNhrPHKxcrnyWJJYhgdGAJJB791Mm6EGGJ58c4IRezBET22JsqmTTexA0A376y7/OsaWMYzybGl/p6U3nOccDzZfSGSaISGLKpJW+YEXW3MC3H0NOZpZ5Iyy5IzYkdZmbTmQLW0141M7I2cuHgSIAdlQDpvPE+ZvUTtXFB2GUZhfKi7usbmf2Rr6E8qWpjZfLbF4937IjbqY18pfb5KgOj+IxL58TKAOB33H7C6BR/rWnf/6phtwle9wN6bzuFrd9WqHZSnWY9Y3fcKO5VGnmda54jYUTMCoC6gkLpuuLgg77Hv3CtKD0sONmfli83rLOd+34Q76K4tcKkeGcAKLhJBuYsSbOODEnfuPdx99GukpxGNxWHLB1jYtE4tqtwGU20NmOh5VC4rDlP1Upzo4IRjzt7rU79mfR8QCWcsCXJjUfCqsd/edD4Ac6ZtivRKr6e/4FaZv1wv8Ar7fPPUvNLSXqr7U6d4SBiqlpWGh6saA/bNgfK9QnOMFmTwSjCUniKyWilqjx+0vDG94ph3dg/wCapHZvTrBzMFLNEx3dYLA/fFwPMioLUVPhSRN02Lqiz0UgNFXFQUUUUAFFFFAC0UUlAAaxnpztI4jGya9mI9Uo5ZTZj5tf0FaH0u6Vx4BQMvWSsLql7WHxOeAuLbtayKNPpeJBbsGaZi1tcudyxsD46XrO11iaUEx/R1tPe0N3b04n8hTnZWzpMVJkiHEZm+qg7z+VXGLoVhIrNM8j8g7BRfkAoB+dWPAxRIgEAQINwS1vlxpSNHuOOxdihbZ6HvCbwyK9/qOyq/3b6H5edQX0PExyqDG6yBhkupHavpY7jrWpbQlMEbuEMhZhdQCSVNltYA3tr3a8N9dsbArxlN3ZsLaEciOVjb0qbqXVEY2Z4ZP4DaAkjLMCjKAZFNuybXOo0I36ioqZCyxRtvkcMw72brHHpnpNmQlcGzsAplVFCrwDWUXPMlyT414xGMK4q+TMI1JFviZSBcW0X39e41rQliO6Rj2QzPbH3O2wT+rA/ZX5C1dttYrqcNNJ8ETsPEKbD1tUb0ZxJa4IbQXuQBa50Ui9w3Gx1F/MtvaRi+rwDDjI6Rj1LH5IaYhibWO4u4uDafYyzYOO+j43DSk6LKFfvWT9WfmwPlW7YlbofD/5r52xiZo2G45TY8jvB9a3joztH6VgoZfjiUnxy2Pzp7WwxJSQvU8xaHOwXtJIvMK48dVb8E9anKrmy2tiE70df5W/ymrFWdPqN0vMELVZ6Tv1ksEX1RMjN3sA0gB8Al7ftCrFPKEVmbcoJPgBeqvjVIMDvv8ApGZ+4yI6AeRdV8hSOtt2w2rqxqmPqyddrTkKEU2L3ueSj3j53A878Ki8EgbEHlGgCjlmvf5KK6vL1js/Amy/ZW4Hqbnzpssoinu2iyKFvwDC4F/HN8hV9WmdWjeFy8N/YWjcpatJ9FlL7knDHGxEiWJN+0ut76EE+Q07q7SMQNBc8Be3zqhQ4mbBsVDFSN4b3Wt9ax335irXsPaEs6lpEVVHusL9o8bKeHfc0gb9uncFuymhdsNmwzEjKRqByKtpbzHoak+g7fqZByl/yLUBt7F5iI1N7EF/LUDxvY+XfVh6Ep/2dj8UrfIKv4g1qaeDjp8vu+PwYWosjLVKK7Ln8og/aHtqRpBgsKGZ2XNLl35TuUn6oO8nlYcaz1dnTnrQqhuozGUqdBlNiqm2raHTu8K1Bj+tkdFXPM7End2UsikkanRV07687PwqIJECBSzs72uQ5k1La89Rbhasq+PmTyzWpxCCRlaIzlQqFixsmnvHjlJ32rw8oG+/fpusbdrlrpWoybOgRoQsZvBdo1S3ZDAqb3IFtTv4juppidgwSSNOAf1iFHXcpzWBYi1w2nqKXdHBcrMjf2c9JGWRcLKbq1+pJ+qQCcl+RANuVrcRbSr18+Qs2FxSoSc8U8djzAdSPVfxr6DrR0U5ODjLsZ+rgozyu4tFJS04KBRRRQAlFFFAGO+0tWG0HLcY4yv2Ry8w3oarOEkaOVHQFirhso1JIN7Ac7VqPtQ2MZYBOg7UPvd8Z3+h18C1ZxsXH/Rp1kIJAuDa1wGBFxfS4rG1EHG7nvya+nnuqWOxqMbdZkkWxGRrA6atlt4e6R50bOnd0vJH1bZmBB4gGwbzFVWHpZBDJZOsaJrlrg3QniAd9ze49Ks+G2lC6ArKpDC4JbKSPA2NTjJM5KLQ7kfKpJ3AEnyF654hwqk21NtOJPAeN9KYyY2AEKZusO9UzKb27ltfxY25122NtWCQmVycyGyRBSbb+0SNCd/Gw486shDc8EXmKzgmMXaDCxK590x5j3p2yfVagYHllxKZfekzXRtyxgE3awvcG3mxHG9e9t7WMhUMNM144hqS3AtzPIDd38HvRLDsssrSauUiP2QWl0B+6L+A5U+1lbewtsVS3z+p9F/s4dHsHkldjb6ygjf75zXAAG8C286nWnHSfo/Hj4RHIzoVbOjIfdaxFyp0YWJ0NQGI6YYfCzyRuWDpI4YWHFyefIg15l9pMA91HP7v5tV0cQxtZny3zk8oqa+z7GPi1gmyiA9p54yRmQH3Qp1Vjy8da1uGCPDxKkahERQqqBYAAaAVGYfajSRJKZIIldFcZnBIDAGxGljrzrNul/T8xzvHHiVdVsA0IBv2QT2tbWJI0PCrbL5WNZ5IxpaXHBpmFkAxEAuLl2sL6n9TJuFWivnDoH0meXbOFzXytIykuSzHNGwF2PfX0fVM855RZXFRjhPJG7We5SMcTnb7KnQebZfIGojpGubDSLexayoRvDlhlYW+E2b7tPlfO7vzOVfsrcC3iczX/aqK2/J24U5szn7osP5vlWP/AOjVqHbOPx1Gpy8qpyGOz58y2tlZLK6fCQOHcd4PEGu00IdSrC4NNsbGgZZGJUg2YqSCUALEG28WBPlpqaTEvEXUKWsL5u097g23k7hY3A5g6i9ehlqFXNVsy46V2QdkfwMMPipUdkVhIqmy51z27lO/Sw576khJiJBZmVF/ZXtepJtRNljQqllIFxlA08SRZQbWudK94yUwLmkuyncVFzcjcVHHQ6jTwqM4aVWKLSyShPVutyUnj+fuQ2LAhzXOi3JPE8deZq57LwzQ7MQLcMU6xrXveRuse1tbgMbcdBVG+jSYuQKRkztZVOpJP1nAO5Rc2vwrRodqhLJiV6ltACTeJuWSTcPstY9x313WSziPRHNBDG6XV5/n/SBwxZ8NaJlzZWVW1K5gSoOmtrinkCkIoY5mCgMd1yBqbeNdNpFIpjZls1iwBF0aw1K8AwtrzHfTHF7Ujh/tsyXJA7LMGtyKgjdwNYco7Xg34Pfyjpi5JA8fVoGDPaRiQMqAE333OunHf5jsYwFIHefMkk/M1C4TbpmxCpGtk7Vy3vGw39wvb14VLYyUKpuag+hbKuUHiRTNo7GMm0o5NAoVJTfczROOxfgSMuprW4nDKGG4gH11qt4fZKIhmxTmMEDMjFVUKCcqsSL63uRfjbhrIdfNidIQ0UR3ysLOw/3UZ1X7TDwB305p4OC57iWpmpvjsQ+LxsyI5VzZpWJuXuvbYWVhcqlgNABbmBVj2Q7GFM4INrdpw5IG5iwGt99MZ+jcLKoXMMpBGYmTXnZ7679e83vUth4VRQqABRuA3VZCMk3kqsnFpbTrRSUVaUi0UUlAHmVAwIYXBBBB4g7xWHdKtjHB4p4/qHtxnmhvp4ixHlfjWu9KNoNhsMZUt2Xjzki9kMihzb7JNUD2mbUgnlhEDq5VWLMhBHaIIFxx0PrSWtUXDnqhzRuSl8MpL+74GtI6MTkbDYH43jHg8gB/nNZzDE0hCRqWZ2Cqo3k91arj9mfQ9mwQXuesGcjixDyHyzD5CltFF7m+w5dhyhH5RDYVJolsiKy8L6G3gAb1zxG0JtAcqAmxIuxF92+1tdPSp1BYCm+MwiyAg77evca0sDamm+UNIcOhAlVS1sqzdYVIDbrKDc2I7dwu4W8LF0dgYv1kYCKSEkViSxsmYcxcFzutx330rOxMZ9HmHWgFVIWTNr2b9iTxU63+1Wi4bDpGCEAAJLG3EnjUIw9WTM1qcHh856P4Pmr2mr//AGMZ/ir/AMqOqsUHIVbvaslts4vvaM+sEdVOtupJwR5+xtTZzOHT4RXoRgcBSNKo3kV7BvU0o9iDcu472FP1WOwsm7LiYSfDrFv8r19WbUmKxHL7zWRe4tpfy3+VfIsr5bN8LA+hvX1biZ+sePkqCT7ziy/w5/3qy/EZ+WnL4H9ItywEaBQANwAA8BVd6RvlnjPJL/xGrHUD0qgNkkG4XVvvWyn1FvvVieGTUdVFy/mUX66LlRJI8PGrjUAjeP61yjwSLbS9hbXW+oNyOeg17qYYfGMmm8cj+RpwdpD4fnXr5U5fQwI6njGcHfFYUOQdAQb3IB0F7b91ib3qILsbAm4UaXYnWyrx7lvfmxrtPimffoOQrxhsOZWyrp8TfCP68hVNsKaf17OxZXfdb+hX0ZYehmz7sZ23LdI+8/Wby9396rdIgIIYAg6EHUHxFRnRwgQZB/dsU8veX+FhUrWc7vO/U9zWhT5K2exnG19lSwGQvh16nMzAx2ZVXgCu8WUDhamuVsmUNdD/AHcgDqOVr9pfI1demc+TBuBvdkjH3mF/4Qap9YWsiqrPS3zyVynKuWYvDOGDxDwgiKJFc6E5SRa+/O0hPlalxRLdqaQ6G4scgHfob+pNdqe9EVRsa4dVY9XdCwBylSvu33aN8qprlO6ahnBOWqtteGyV6D7PjOHSR4yZFZwrSZjZSxIMYbRBYgdm17VaqBS16CEdsUiYlFLRUwCiiigBKKKKAOWKgWRGSQBldSrKdxBFiD5VQ5vZhHnOSdlQn3WUMQOWa4v5/OtBoqudUJ/UiyFsofSyD6P9FsNgtYwWktYyPYtbkLABR4Cm/Tf+yi/xf+m9WSqX7R9tQwxohJaXOHCLYnLYqS3IWY25keNd2qMcLgu0u+y+PVsAaWobZW3oJFAEi3HAmx8wdRTufa+HQXeVAPtCjKNaVck8YGu2o8rq/Pst4HT8bfOrh0Sx3WQZWN2iOQ9670Ppp4qay3pB0via6wgvoQCdBrx5mp72S9Jeskkw81usb9YjgWLADtIfs7x3E+cVJbg1ulm9Nva6f4KH7ZYsu15T8UcTfwZf8tUg1o3t1hy7SRvjw6fJ3FZya2Kea0eQuXrZr/6P+zIZcLiXkijZ+vyB2RSwXqlNgxFwLk6VkuLg6uSRDvSR0P3XK/lWz/o7/wDccR/5n/pR1mPT3C9VtTGIP9uzf8S0n+eqKH+o0X3r0IrmKF0NfUey7vhMPOgLZ8PEXUakjqxZlHEjlxHgK+X5PdPhX0/7Nps+yMEeWGjX91cv5VXr61NJM7pZYyPEcMAQbg7iKSWMOpVgCCLEHiKdYnZ+paIhWOpU+63eQNx7x5g0zeUp/aKU7zqvk409bHurzVulsrfHKNKM1IruN2BIpvEc68ibOPM6N8j40wOz5v8AZP6D8b1dI3DC6kHwIP4V6NOVeM6muO14f3QlZ4ZROWen2KnhdhSue32B4gt/QfOpVcKsXYUWA/1c8z31I/Sk3Bgx5J2j6Lc15bAyytcKEHOTf5Ip/EilNRZqtY/Vl/2Q7pqqdP8ASsf5F2DJaV1+JAw8UNj8mX0NT1MMDstIjmuWe1szcL78qjQfj30/rU0tcq6lGXVFN0lKbaKZ7QtoIjYeN2C5meTXd2FA8vfqBjxKN7rqfBgfwpt7YQ6YmF2IyGMqoBJa4a7ErbQaqL91UQYxKR1VKssbbMvUTsjL6G17mjmQDUketcejG0FXaEXaXtsy2uLkMjWFvtBazuXFA8RbxFOujsxGMw/V6v10eUAgX7QvqdN16pq0+yaeSFdk3JYg/wCfsfR1FFFbhpBRRRQAUUUUALRRRQAUUUUAeTWHdMNhz4SdjMWkV2JWY6578GPBhy7tNK3FmABJNgNSTuA7zTYNDiYz7ksbaHcynuNRksj/AIfr5aOzellPqfPDxg7wDXkQKOArY8b7OcFISU6yK/BGuPIPe3huqJwvs7w5xLxmWZlREYm6DtOX7Oi8FUH71VbGemj49pGstP8AH/TK8VFdlCglm0CgXJPCwG81r/sz6HtgkM+IFp5BYLoeqTfluPrHQnwAqU6L9HsPhZ5xFGLqyZXa7OA0S3GY6gZsx051Z6lCGOTE8S8WeoWytYj/AHZiv6QMFp8I/wAUcqE/ZZCP5zWT1uHt+w18Jh5PgnKk9zxt+aisQrW0zzWeXvXrNo/R2P8A2PFD/wASP+Uv9Kp/towvV7XkPCWGKT5GM/8AL+dWj9HWT9VjF5Sxt6qR+VNP0gcLbEYSX4o5Yz4oyMP5zS9bxcMWLNZlDbq+kPY9Lm2Lhf2Q6+kr184V9BewuS+x0HwzTD+Mn86s1fRFem7mgUEUtJSQ0QuzMFEz4hXjRiuIPvIp0eNJOI/bNPxsyAf3Uf7i/wBKb4LTF4heawyfvK6f9IVJ1FJEpN5IzYqANiCNL4ht37Mca/5ak7VGbA92U88TP8pWX8qlK6uhyXUKQ0tIa6cME6e7Y+l46RgbpGeqTwQkE+bZj6VXGIAJPDWt86VbBwcsMks8COyoSGF0YtbsjOhB1NhURB7MMFZC3WkjKWHWaMRa9wRuJ4Vnz0s5SbyOwviomVbY2RJhDEJbXlw6T2tbLnLDIeZFhfxpphZ+qmhk+CaNvIOCflW2dM+hC7RkjfrjEY0KWCBrgkH4ha1vnVXwXsrhleaOXESkRuqdhUXNmiR7m4Nvft5Vx6aSnmPQ7G+LjyarS0gpa0REKKKKACiiigBKKKKACiiigCrdPscUhWNf7zMT9lLGx7szL5Xr1sXZAGcRSSRZcq3jIsTluWZGBUk3Gtr056T7BbF9WUZVKBlIYEghst93EZfnUlsnZ4w8QjBLWuSzG5YneTf/AFYCqdjdmX0CEmnL9sDc4fFr7s0TD/eQm/qjgfKnGzcGYgxZszu5d2tYEkAAKLmyhVAAvwp5RVuDuSOwX/esR4RfytUjUHhMfGmIxWZtesRQoBZuzDGb5VBNrsdadQbdwzvkWQZr2swK3PIZgLnurikvc7JMrftkwfW7ImI3xtHKPBZBm/hLV8519V9LMMk2BxMbsiK8MiZpGCqpKkAsx3C9q+WMXA0blbo9tM0bZlPerW1FO6e2MU1Jit1cpYaRqH6O0tp8cnNYW9GlB/EVY/b1gs+z4pf9jiFv4SKyfiV9KqH6P7AY/EAtq+H0Wx1tIpJv3X3W491a/wBNNhf/AJDATYYEK0ijIzbg6sHUm2tsyiqHJeZuRdte3DPlit0/R+lvs2Zfhxbj1jib8SaxDF4Z4pXiOUtG7RsVzEXRiptcDS4O+r97MOm0WyopIpopHEkvWFkKdnsquim1/d51dqLYyWEVUUzi3k3+io3YO3cPjousw0gdb2YbmU2vldTqpseNd8TtCOM5WbtWvlUFmtzyjUDvOlKZQxh5wNz2cd/iYf16qT/7qk6rO0ttRxzwyyB0RRIhZgv95k1ChsxsUF9NBrwqY2vtSPCxGWS5XQAKLlidwHCoqSeSbrlxx1OXR0/qCec07euIkqTqu7D2mEgRSjN7xzIUdTmYtpZrnfyqZweOjmB6tg2U2YcVPJlOqnxojJPownCSbyhzUZhtuQyMQCRYgXZSFNzYEHkToCd9SdUPaGzyUaHcydkd40K35qwC3/qKJtpcHIJN4ZZdpTrMYY0IIaYM1uCw/rD/ABCMfeqXqk+z7Edczlr3w6iHtG7Xc3bN4LHGv3DV0kJANtTbSiuW6O4lbDZLZ7HqozZX9vi/8ZP/AE0VV59u4iGPrCes3GxAAAJGYNYXAAvYjdYXB1NSHQrGGcYiRr3aVb3te4giB3abwa55ictvcPKkoOXboWSiiirCoKKKKACloooAKKSigBaKSigApaSigBabbTd1gkMQJcRsUA3lspsB504ooYGR9bjm7EUGKOuuYMup4sf6mpPZHQfFSsrYtxFGCD1cR7R7rroo8zWk0VQqIp5KvKy8ybf3ZjHtVw+0MTiymR/o6W6pRfK11BLngTe47reNVbA9B8bKdI2/dY/O1h5mvpCircMZ3/BmXs29ns2BxJxM7AExsioLE9orcsRoN24E1ptFFSIN5Mr277JOtxMk0MotK7OUa6kFiWNmAIOpPAVFH2RT394fvL/StpormCW9lI6BdBm2a0jmW7SJlygkrvBDHQXI8OJ50xj6N7QEjMDZnPafrBZtTqd548tK0WioyrUupbTqZ1Zwlz7oqWy+hgDB8W5mYfVJJXzLasO7Qd1WfF4VJUKSKGU7wfl4HvrtRXVFJYRCy6dj3SZSsX0IZSThJ2S/1WZl/jTf5g176M9GsTh8T1srrazBrMzF7/ESOetzrpVyoqPlRTyi5625wcG85+OQpltHZiTWJurDQMu+3Ig6Ef6Fqe0VYKEZsTYqYXrCpJaV87sdLmwAAHAWHqTUpSUVxLB1tt5ZXtqbLZWZo1LIxJZRqVJ1JA+sDvsNbk776MOhWzJYMRiTZxA6x9WrhlswzZgqtrYC2veBwq4UVFwTafsTVjUXH3FopKKmVi0UlFAC0Ul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0" y="1482812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959" y="1400432"/>
            <a:ext cx="913057" cy="145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848" y="4339649"/>
            <a:ext cx="25431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225" y="4240226"/>
            <a:ext cx="2830995" cy="1642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017016" y="2627870"/>
            <a:ext cx="924408" cy="739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842891" y="3460852"/>
            <a:ext cx="916468" cy="729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370698" y="4825492"/>
            <a:ext cx="92667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Divine Right Theory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4193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belief that God created the state and that God had given those of royal birth “divine power” to rule.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were bound to obey their ruler as they would God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disobey the “divine right of kings” was considered both treason and a moral sin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thekidswindow.co.uk/images/CMScontent/Image/Charles_II_of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03" y="1921555"/>
            <a:ext cx="39147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 Theory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75"/>
            <a:ext cx="5317671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significant of all the theories in terms of the American political system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associated with the ideas of Thomas Hobbs that the state arose out of the voluntary act of free people.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theory the states only purpose for existing is to serve the will of the people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citizens surrender a small amount of their freedom to ensure protection from the government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2.bp.blogspot.com/_-jJAq-02tvo/TULqRw3j9TI/AAAAAAAAABg/d-qAcSjlppw/s1600/TheSocial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2110268"/>
            <a:ext cx="5048703" cy="32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unit-iorigins-of-government-1233796224224573-2/95/unit-i-origins-of-government-24-728.jpg?cb=1233774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284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Origins of the State</vt:lpstr>
      <vt:lpstr>Origins of the State </vt:lpstr>
      <vt:lpstr>Origins of the State </vt:lpstr>
      <vt:lpstr>The Force Theory </vt:lpstr>
      <vt:lpstr>The Evolutionary Theory  </vt:lpstr>
      <vt:lpstr>Divine Right Theory </vt:lpstr>
      <vt:lpstr>Social Contract Theory </vt:lpstr>
      <vt:lpstr>PowerPoint Presentation</vt:lpstr>
    </vt:vector>
  </TitlesOfParts>
  <Company>Dearborn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the State</dc:title>
  <dc:creator>Murray, Robert L</dc:creator>
  <cp:lastModifiedBy>Robert Murray</cp:lastModifiedBy>
  <cp:revision>17</cp:revision>
  <dcterms:created xsi:type="dcterms:W3CDTF">2015-09-15T13:58:05Z</dcterms:created>
  <dcterms:modified xsi:type="dcterms:W3CDTF">2016-09-15T02:33:10Z</dcterms:modified>
</cp:coreProperties>
</file>