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0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50D2-ED36-449A-AE06-3AA5268A118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5534-A9B7-44D3-B64E-8FE24A5E6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10-Test Materials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762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 Claims an Empire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Answer Sentence Stems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19.)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imperialism is _________.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the United States was so interested in acquiring new territory was _______.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strategic territories the U.S. was looking to acquire were (*hint about which what islands we discussed in class)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factors that fueled American expansionism were ____________, ____________, and ____________.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factor ____________ fueled imperialism by 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factor ____________ fueled imperialism by 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factor ____________ fueled imperialism by 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1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Answer Sentence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20.)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why the United States played a major role in guiding each nation was due to …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Foraker Act helped shape Puerto Rico’s government through __________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fact that the U.S. extended citizenship rights was important because______________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Platt Amendment helped preserve a place for the U.S. in Cuba despite our uneasy relationship by …..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Philippines were able to receive the status of a fully independent republic due to __________________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3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Answer Sentence Stems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21.)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behind the concept of “missionary diplomacy” is ….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it differed from the U.S.’s previous policy of recognizing the sovereignty of a political nation was…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U.S. became involved in the Mexican Revolution due to the U.S. ___________ (supporting or disagreeing) with the Mexican government, leading to …..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the U.S. became involved in chasing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Villa in Mexico was 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2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18a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1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6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18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9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258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Chapter 10-Test Materials </vt:lpstr>
      <vt:lpstr>Short Answer Sentence Stems</vt:lpstr>
      <vt:lpstr>Short Answer Sentence Stems</vt:lpstr>
      <vt:lpstr>Short Answer Sentence Stems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10-Test Materials </dc:title>
  <dc:creator>Windows User</dc:creator>
  <cp:lastModifiedBy>Windows User</cp:lastModifiedBy>
  <cp:revision>4</cp:revision>
  <dcterms:created xsi:type="dcterms:W3CDTF">2016-10-17T11:39:20Z</dcterms:created>
  <dcterms:modified xsi:type="dcterms:W3CDTF">2016-10-17T13:24:48Z</dcterms:modified>
</cp:coreProperties>
</file>