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0A89-57A4-42B8-AF19-527AB6B60D74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24FC-30A8-4EF5-B4CD-0BDE2CED3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2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0A89-57A4-42B8-AF19-527AB6B60D74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24FC-30A8-4EF5-B4CD-0BDE2CED3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3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0A89-57A4-42B8-AF19-527AB6B60D74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24FC-30A8-4EF5-B4CD-0BDE2CED3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3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0A89-57A4-42B8-AF19-527AB6B60D74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24FC-30A8-4EF5-B4CD-0BDE2CED3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6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0A89-57A4-42B8-AF19-527AB6B60D74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24FC-30A8-4EF5-B4CD-0BDE2CED3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0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0A89-57A4-42B8-AF19-527AB6B60D74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24FC-30A8-4EF5-B4CD-0BDE2CED3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0A89-57A4-42B8-AF19-527AB6B60D74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24FC-30A8-4EF5-B4CD-0BDE2CED3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4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0A89-57A4-42B8-AF19-527AB6B60D74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24FC-30A8-4EF5-B4CD-0BDE2CED3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1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0A89-57A4-42B8-AF19-527AB6B60D74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24FC-30A8-4EF5-B4CD-0BDE2CED3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9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0A89-57A4-42B8-AF19-527AB6B60D74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24FC-30A8-4EF5-B4CD-0BDE2CED3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0A89-57A4-42B8-AF19-527AB6B60D74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24FC-30A8-4EF5-B4CD-0BDE2CED3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1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60A89-57A4-42B8-AF19-527AB6B60D74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C24FC-30A8-4EF5-B4CD-0BDE2CED3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3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Government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1-Section 1 (pg.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9-11)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66" y="1905000"/>
            <a:ext cx="25908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8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Form A More Perfect Union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the failure of the Articles of Confederation (1781) which created a weak central government our current Constitution was created (1787) in order to link the states together under the idea that “unity is our greatest strength”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417638"/>
            <a:ext cx="3429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Establish Justice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Thomas Jefferson felt that providing justice is “the most sacred of the duties of government”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that mean: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law in both it’s administration and content must be reasonable, fair and impartial”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600200"/>
            <a:ext cx="3125697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Insure Domestic Tranquility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key to maintaining peace within our nation is establishing order. This is the prime function of government.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James Madison said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Federalist Papers No. 51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“If men were angels, no government would be necessary”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263" y="1439409"/>
            <a:ext cx="29432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Provide for the Common Defense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Defending our nation from attacks both foreign and domestic has always been one of our government's chief responsibilities.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maintain our safety our nation maintains an army, navy, air force and coast guard. While the department of Homeland Security keeps watch for threats entering our country.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819400"/>
            <a:ext cx="302741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Promote the General Welfare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063"/>
            <a:ext cx="4419600" cy="531653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services our government provides are designed to benefit all or most of our citizens.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examples are: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pPr lvl="2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Roads</a:t>
            </a:r>
          </a:p>
          <a:p>
            <a:pPr lvl="2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Lowering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Taxes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Welfare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Disability</a:t>
            </a:r>
          </a:p>
          <a:p>
            <a:pPr lvl="2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</a:p>
          <a:p>
            <a:pPr lvl="2"/>
            <a:endParaRPr lang="en-US" altLang="en-US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868759"/>
            <a:ext cx="3805646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Secure the Blessing of Liberty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063"/>
            <a:ext cx="7543800" cy="5316537"/>
          </a:xfrm>
        </p:spPr>
        <p:txBody>
          <a:bodyPr>
            <a:normAutofit/>
          </a:bodyPr>
          <a:lstStyle/>
          <a:p>
            <a:endParaRPr lang="en-US" altLang="en-US" dirty="0"/>
          </a:p>
          <a:p>
            <a:pPr lvl="2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2437" y="1417638"/>
            <a:ext cx="5491163" cy="5287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a high priority for our government is the ideas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freedom and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liberty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considered absolute but relative.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can not be free to do whatever they want because that would infringe on the freedom of others.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Federal and State Constitutions define the rights and liberties of for those living in our country.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69074"/>
            <a:ext cx="2910063" cy="21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315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Purpose of Government </vt:lpstr>
      <vt:lpstr>1. Form A More Perfect Union</vt:lpstr>
      <vt:lpstr>2. Establish Justice </vt:lpstr>
      <vt:lpstr>3. Insure Domestic Tranquility</vt:lpstr>
      <vt:lpstr>4. Provide for the Common Defense </vt:lpstr>
      <vt:lpstr>5. Promote the General Welfare </vt:lpstr>
      <vt:lpstr>6. Secure the Blessing of Liberty 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Purposes of Government</dc:title>
  <dc:creator>Windows User</dc:creator>
  <cp:lastModifiedBy>Windows User</cp:lastModifiedBy>
  <cp:revision>15</cp:revision>
  <dcterms:created xsi:type="dcterms:W3CDTF">2015-09-16T15:14:49Z</dcterms:created>
  <dcterms:modified xsi:type="dcterms:W3CDTF">2016-09-19T14:16:04Z</dcterms:modified>
</cp:coreProperties>
</file>