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Goudy Old Style" panose="02020502050305020303" pitchFamily="18" charset="0"/>
              </a:rPr>
              <a:t>Chapter 9-Test Materials </a:t>
            </a:r>
            <a:endParaRPr lang="en-US" dirty="0">
              <a:latin typeface="Goudy Old Style" panose="020205020503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5153898"/>
            <a:ext cx="8825658" cy="86142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Goudy Old Style" panose="02020502050305020303" pitchFamily="18" charset="0"/>
              </a:rPr>
              <a:t>The Progressive Era </a:t>
            </a:r>
            <a:endParaRPr lang="en-US" sz="40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3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291353"/>
            <a:ext cx="9404723" cy="1400530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Women Suffrage Before Ratification of the 19</a:t>
            </a:r>
            <a:r>
              <a:rPr lang="en-US" b="1" u="sng" baseline="30000" dirty="0" smtClean="0">
                <a:latin typeface="Goudy Old Style" panose="02020502050305020303" pitchFamily="18" charset="0"/>
              </a:rPr>
              <a:t>th</a:t>
            </a:r>
            <a:r>
              <a:rPr lang="en-US" b="1" u="sng" dirty="0" smtClean="0">
                <a:latin typeface="Goudy Old Style" panose="02020502050305020303" pitchFamily="18" charset="0"/>
              </a:rPr>
              <a:t> Amendment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pic>
        <p:nvPicPr>
          <p:cNvPr id="4" name="Picture 3" descr="ACH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386" y="2019001"/>
            <a:ext cx="9397813" cy="45431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9533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5094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Universal Suffrage-Political Cartoon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pic>
        <p:nvPicPr>
          <p:cNvPr id="4" name="Picture 3" descr="http://faculty.weber.edu/kmackay/UniversalSuffrageBeardCartoo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324" y="1667434"/>
            <a:ext cx="7564698" cy="48543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13070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8541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The Struggles for Women’s Suffrage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166" y="1228622"/>
            <a:ext cx="7081140" cy="553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15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</TotalTime>
  <Words>22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Goudy Old Style</vt:lpstr>
      <vt:lpstr>Wingdings 3</vt:lpstr>
      <vt:lpstr>Ion</vt:lpstr>
      <vt:lpstr>Chapter 9-Test Materials </vt:lpstr>
      <vt:lpstr>Women Suffrage Before Ratification of the 19th Amendment </vt:lpstr>
      <vt:lpstr>Universal Suffrage-Political Cartoon </vt:lpstr>
      <vt:lpstr>The Struggles for Women’s Suffrage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9-Test Materials </dc:title>
  <dc:creator>Robert Murray</dc:creator>
  <cp:lastModifiedBy>Robert Murray</cp:lastModifiedBy>
  <cp:revision>1</cp:revision>
  <dcterms:created xsi:type="dcterms:W3CDTF">2016-09-25T15:19:01Z</dcterms:created>
  <dcterms:modified xsi:type="dcterms:W3CDTF">2016-09-25T15:29:04Z</dcterms:modified>
</cp:coreProperties>
</file>