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B685-1949-4BFB-8AD3-5DB17F7E818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F17C-4490-4714-B4A5-AD962161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2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B685-1949-4BFB-8AD3-5DB17F7E818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F17C-4490-4714-B4A5-AD962161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1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B685-1949-4BFB-8AD3-5DB17F7E818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F17C-4490-4714-B4A5-AD962161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8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B685-1949-4BFB-8AD3-5DB17F7E818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F17C-4490-4714-B4A5-AD962161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1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B685-1949-4BFB-8AD3-5DB17F7E818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F17C-4490-4714-B4A5-AD962161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9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B685-1949-4BFB-8AD3-5DB17F7E818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F17C-4490-4714-B4A5-AD962161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6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B685-1949-4BFB-8AD3-5DB17F7E818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F17C-4490-4714-B4A5-AD962161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0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B685-1949-4BFB-8AD3-5DB17F7E818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F17C-4490-4714-B4A5-AD962161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B685-1949-4BFB-8AD3-5DB17F7E818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F17C-4490-4714-B4A5-AD962161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1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B685-1949-4BFB-8AD3-5DB17F7E818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F17C-4490-4714-B4A5-AD962161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B685-1949-4BFB-8AD3-5DB17F7E818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F17C-4490-4714-B4A5-AD962161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46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7B685-1949-4BFB-8AD3-5DB17F7E818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FF17C-4490-4714-B4A5-AD962161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5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21-Civil Rights 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791200"/>
            <a:ext cx="6400800" cy="6858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Materials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765891"/>
            <a:ext cx="4471988" cy="3924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199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CH2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647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7478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30580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1420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Source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8155101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5360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Chapter 21-Civil Rights </vt:lpstr>
      <vt:lpstr>PowerPoint Presentation</vt:lpstr>
      <vt:lpstr>PowerPoint Presentation</vt:lpstr>
      <vt:lpstr>Primary Source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21-Civil Rights </dc:title>
  <dc:creator>Windows User</dc:creator>
  <cp:lastModifiedBy>Windows User</cp:lastModifiedBy>
  <cp:revision>1</cp:revision>
  <dcterms:created xsi:type="dcterms:W3CDTF">2016-05-23T11:35:35Z</dcterms:created>
  <dcterms:modified xsi:type="dcterms:W3CDTF">2016-05-23T11:42:24Z</dcterms:modified>
</cp:coreProperties>
</file>