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B685-1949-4BFB-8AD3-5DB17F7E8185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FF17C-4490-4714-B4A5-AD962161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923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B685-1949-4BFB-8AD3-5DB17F7E8185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FF17C-4490-4714-B4A5-AD962161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91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B685-1949-4BFB-8AD3-5DB17F7E8185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FF17C-4490-4714-B4A5-AD962161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884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B685-1949-4BFB-8AD3-5DB17F7E8185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FF17C-4490-4714-B4A5-AD962161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318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B685-1949-4BFB-8AD3-5DB17F7E8185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FF17C-4490-4714-B4A5-AD962161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198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B685-1949-4BFB-8AD3-5DB17F7E8185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FF17C-4490-4714-B4A5-AD962161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565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B685-1949-4BFB-8AD3-5DB17F7E8185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FF17C-4490-4714-B4A5-AD962161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06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B685-1949-4BFB-8AD3-5DB17F7E8185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FF17C-4490-4714-B4A5-AD962161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66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B685-1949-4BFB-8AD3-5DB17F7E8185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FF17C-4490-4714-B4A5-AD962161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314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B685-1949-4BFB-8AD3-5DB17F7E8185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FF17C-4490-4714-B4A5-AD962161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79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B685-1949-4BFB-8AD3-5DB17F7E8185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FF17C-4490-4714-B4A5-AD962161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146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7B685-1949-4BFB-8AD3-5DB17F7E8185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FF17C-4490-4714-B4A5-AD962161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059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772400" cy="1470025"/>
          </a:xfrm>
        </p:spPr>
        <p:txBody>
          <a:bodyPr/>
          <a:lstStyle/>
          <a:p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 21-Civil Rights 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791200"/>
            <a:ext cx="6400800" cy="6858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 Materials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765891"/>
            <a:ext cx="4471988" cy="3924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1998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CH2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839200" cy="6477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7478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8305800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1420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Primary Source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05000"/>
            <a:ext cx="8155101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5360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</Words>
  <Application>Microsoft Office PowerPoint</Application>
  <PresentationFormat>On-screen Show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Chapter 21-Civil Rights </vt:lpstr>
      <vt:lpstr>PowerPoint Presentation</vt:lpstr>
      <vt:lpstr>PowerPoint Presentation</vt:lpstr>
      <vt:lpstr>Primary Source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21-Civil Rights </dc:title>
  <dc:creator>Windows User</dc:creator>
  <cp:lastModifiedBy>Windows User</cp:lastModifiedBy>
  <cp:revision>1</cp:revision>
  <dcterms:created xsi:type="dcterms:W3CDTF">2016-05-23T11:35:35Z</dcterms:created>
  <dcterms:modified xsi:type="dcterms:W3CDTF">2016-05-23T11:42:24Z</dcterms:modified>
</cp:coreProperties>
</file>