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10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7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9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8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2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5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3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0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5ECA2-0F84-4BD7-A016-B6852BFD0E6B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A1605-D09A-4614-AD6B-A48E7D925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58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Chapter 20-Section </a:t>
            </a:r>
            <a:r>
              <a:rPr lang="en-US" altLang="en-US" u="sng" dirty="0" smtClean="0">
                <a:latin typeface="Times New Roman" pitchFamily="18" charset="0"/>
                <a:cs typeface="Times New Roman" pitchFamily="18" charset="0"/>
              </a:rPr>
              <a:t>3-The Great Society</a:t>
            </a:r>
            <a:endParaRPr lang="en-US" altLang="en-US" dirty="0" smtClean="0"/>
          </a:p>
        </p:txBody>
      </p:sp>
      <p:pic>
        <p:nvPicPr>
          <p:cNvPr id="33795" name="Picture 2" descr="LBJ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14463"/>
            <a:ext cx="4279900" cy="529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6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Reforms of Warren Court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mtClean="0">
                <a:latin typeface="Times New Roman" pitchFamily="18" charset="0"/>
                <a:cs typeface="Times New Roman" pitchFamily="18" charset="0"/>
              </a:rPr>
            </a:br>
            <a:endParaRPr lang="en-US" altLang="en-US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4953000"/>
          </a:xfrm>
        </p:spPr>
        <p:txBody>
          <a:bodyPr/>
          <a:lstStyle/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Chief Justice Warren</a:t>
            </a:r>
          </a:p>
          <a:p>
            <a:pPr lvl="2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Rights of the individual</a:t>
            </a:r>
          </a:p>
          <a:p>
            <a:pPr lvl="3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No prayer in school</a:t>
            </a:r>
          </a:p>
          <a:p>
            <a:pPr lvl="3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Loyalty oaths unconstitutional</a:t>
            </a:r>
          </a:p>
          <a:p>
            <a:pPr lvl="3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Less censorship</a:t>
            </a:r>
          </a:p>
          <a:p>
            <a:pPr lvl="2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Reapportionment</a:t>
            </a:r>
          </a:p>
          <a:p>
            <a:pPr lvl="3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Constructed district lines so elections would be more fair</a:t>
            </a:r>
          </a:p>
          <a:p>
            <a:endParaRPr lang="en-US" altLang="en-US" smtClean="0"/>
          </a:p>
        </p:txBody>
      </p:sp>
      <p:pic>
        <p:nvPicPr>
          <p:cNvPr id="43012" name="Picture 5" descr="http://upload.wikimedia.org/wikipedia/commons/8/83/US_Chief_Justice_Warren_Burger_-_1971_official_portrai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263" y="1524000"/>
            <a:ext cx="3360737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6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Reforms of Warren Court</a:t>
            </a:r>
            <a:endParaRPr lang="en-US" altLang="en-US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4953000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Baker v. Car: 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States had the right to reapportion districts to ensure equal representation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Mapp v. Ohio: 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Illegally seized info could not be used against you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Gideon v. Wainwright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Free counsel if you cannot afford it</a:t>
            </a:r>
          </a:p>
          <a:p>
            <a:endParaRPr lang="en-US" altLang="en-US" smtClean="0"/>
          </a:p>
        </p:txBody>
      </p:sp>
      <p:pic>
        <p:nvPicPr>
          <p:cNvPr id="44036" name="Picture 5" descr="http://ts4.mm.bing.net/images/thumbnail.aspx?q=645189021467&amp;id=8affa0ee64f9381f18ee746d9e4fe38a&amp;url=http%3a%2f%2fwww.americanrhetoric.com%2fimages%2fvideomoviespeechmycousinvinny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0"/>
            <a:ext cx="3048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1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Reforms of Warren Court</a:t>
            </a:r>
            <a:endParaRPr lang="en-US" altLang="en-US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Escobedo v. Illinois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Lawyer present during questioning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Miranda v. Arizona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Defendants are read rights before questioning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Some people said this protected, others questioned giving rights to criminals 	</a:t>
            </a:r>
          </a:p>
          <a:p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60" name="Picture 5" descr="http://ts4.mm.bing.net/images/thumbnail.aspx?q=692655629935&amp;id=ccfaf9cf27bd90e90fd06f303945b3ba&amp;url=http%3a%2f%2fwww.opposingviews.com%2fattachments%2f0007%2f4488%2fmiranda-rights.png%3f12807862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488" y="2667000"/>
            <a:ext cx="410051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64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LBJ’s Path to Power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6477000" cy="5029200"/>
          </a:xfrm>
        </p:spPr>
        <p:txBody>
          <a:bodyPr>
            <a:normAutofit lnSpcReduction="10000"/>
          </a:bodyPr>
          <a:lstStyle/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1963-VP LBJ comes to power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Southerner (From Texas)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Long time senator, supported the New Deal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Master politician</a:t>
            </a:r>
          </a:p>
          <a:p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Worked for Civil Rights in Congress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Helped pass Civil Rights Act 1957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Picked up to even out ticket for election</a:t>
            </a:r>
          </a:p>
          <a:p>
            <a:pPr lvl="2"/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Kennedy Strong in North, LBJ strong in South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34820" name="Picture 5" descr="http://ts4.mm.bing.net/images/thumbnail.aspx?q=763003538791&amp;id=f73b145fe54e6721ff2f363adf1dafef&amp;url=http%3a%2f%2fsk8t3rkidd95.files.wordpress.com%2f2008%2f12%2f36-lyndon_johnson_14x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41688"/>
            <a:ext cx="2743200" cy="351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36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5844" name="Picture 5" descr="lbj_taking_the_oath_of_off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67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Johnson’s Domestic Agenda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876800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Johnson as President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Focused on Domestic issues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Tax reduction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Increased spending, lowered budget deficit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Civil Rights Act of 1964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No discrimination based on personal background</a:t>
            </a:r>
          </a:p>
          <a:p>
            <a:pPr eaLnBrk="1" hangingPunct="1"/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8" name="Picture 5" descr="http://ts1.mm.bing.net/images/thumbnail.aspx?q=701421267912&amp;id=67bb227ba100543056d8ccd7a6fd19d8&amp;url=http%3a%2f%2fwww.archives.gov%2fexhibits%2ftreasures_of_congress%2fImages%2fpage_24%2f75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133600"/>
            <a:ext cx="35814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323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Johnson’s Domestic Agenda</a:t>
            </a:r>
            <a:endParaRPr lang="en-US" alt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lnSpcReduction="10000"/>
          </a:bodyPr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War on Poverty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1964 Economic Opportunity Act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Job Corps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Volunteers to Service America (VISTA)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Offered a head start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Community Action Program: 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Poor take part in public works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37892" name="Picture 5" descr="http://ts1.mm.bing.net/images/thumbnail.aspx?q=545191628916&amp;id=90ade4388079463f3cf8ce87d588350c&amp;url=http%3a%2f%2fwww.dailyyonder.com%2ffiles%2fu2%2fLBJ-and-Fletcher5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25" y="2819400"/>
            <a:ext cx="447357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079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Johnson’s Domestic Agenda</a:t>
            </a:r>
            <a:endParaRPr lang="en-US" altLang="en-US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5029200"/>
          </a:xfrm>
        </p:spPr>
        <p:txBody>
          <a:bodyPr>
            <a:normAutofit lnSpcReduction="10000"/>
          </a:bodyPr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1964 Election: Will LBJ be elected for his own term?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Democrats: LBJ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Most are happy with America’s direction under LBJ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Republicans: Goldwater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Goldwater scares people: Nuke happy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LBJ wins by landslide: 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61% of the popular vote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486 electoral votes 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38916" name="Picture 5" descr="http://www.musicobsession.com/Pictures/l/y/lyndonjohnson3736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925" y="2438400"/>
            <a:ext cx="3394075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08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Building the Great Society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953000"/>
          </a:xfrm>
        </p:spPr>
        <p:txBody>
          <a:bodyPr>
            <a:normAutofit lnSpcReduction="10000"/>
          </a:bodyPr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Great Society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1964 -LBJ’s shares his vision for America during a speech at U of M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Elementary and Secondary Ed Act provides more money for students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Healthcare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Establish Medicare and Medicaid</a:t>
            </a:r>
          </a:p>
          <a:p>
            <a:pPr lvl="3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Health care for old, poor, and infirmed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39940" name="Picture 5" descr="http://bentley.umich.edu/exhibits/lbj1964/jpegl/bl01229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0" y="3048000"/>
            <a:ext cx="29527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87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Building the Great Society </a:t>
            </a:r>
            <a:endParaRPr lang="en-US" altLang="en-US" smtClean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Housing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More people moving to cities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Developed low cost housing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Created Dept. of Housing and Urban Development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Robert Weaver first app. of an Af/Am cabinet member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Immigration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Immigration Act of 1965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Finally ends quotas, open doors</a:t>
            </a:r>
          </a:p>
          <a:p>
            <a:pPr>
              <a:buFont typeface="Arial" charset="0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650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  <a:cs typeface="Times New Roman" pitchFamily="18" charset="0"/>
              </a:rPr>
              <a:t>Building the Great Society </a:t>
            </a:r>
            <a:endParaRPr lang="en-US" altLang="en-US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Environment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Silent Spring: Carson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Woke up the world to pest. and pollution</a:t>
            </a:r>
          </a:p>
          <a:p>
            <a:pPr lvl="2">
              <a:buFont typeface="Arial" charset="0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Consumer Protection</a:t>
            </a:r>
          </a:p>
          <a:p>
            <a:pPr lvl="1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Ralph Nader: Unsafe at any Speed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Criticized the auto industry</a:t>
            </a:r>
          </a:p>
          <a:p>
            <a:pPr lvl="2"/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Helped pass safety standards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Wholesome Meat Act of 1967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41988" name="Picture 5" descr="http://ts4.mm.bing.net/images/thumbnail.aspx?q=644884541567&amp;id=7061123a33aff7d485bb4d9509b723f2&amp;url=http%3a%2f%2fwww.ecoautoninja.com%2fwp-content%2fuploads%2f2009%2f02%2fcar-pollu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4724400"/>
            <a:ext cx="3119437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18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Chapter 20-Section 3-The Great Society</vt:lpstr>
      <vt:lpstr>LBJ’s Path to Power</vt:lpstr>
      <vt:lpstr>PowerPoint Presentation</vt:lpstr>
      <vt:lpstr>Johnson’s Domestic Agenda</vt:lpstr>
      <vt:lpstr>Johnson’s Domestic Agenda</vt:lpstr>
      <vt:lpstr>Johnson’s Domestic Agenda</vt:lpstr>
      <vt:lpstr>Building the Great Society </vt:lpstr>
      <vt:lpstr>Building the Great Society </vt:lpstr>
      <vt:lpstr>Building the Great Society </vt:lpstr>
      <vt:lpstr> Reforms of Warren Court </vt:lpstr>
      <vt:lpstr>Reforms of Warren Court</vt:lpstr>
      <vt:lpstr>Reforms of Warren Court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20-Section 3-The Great Society</dc:title>
  <dc:creator>Windows User</dc:creator>
  <cp:lastModifiedBy>Windows User</cp:lastModifiedBy>
  <cp:revision>1</cp:revision>
  <dcterms:created xsi:type="dcterms:W3CDTF">2016-05-10T14:46:21Z</dcterms:created>
  <dcterms:modified xsi:type="dcterms:W3CDTF">2016-05-10T14:46:54Z</dcterms:modified>
</cp:coreProperties>
</file>