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8DDC-7E66-433A-BA33-FD6E7D6B81CE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4354-D8CA-4C86-931E-3B8114014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2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8DDC-7E66-433A-BA33-FD6E7D6B81CE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4354-D8CA-4C86-931E-3B8114014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71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8DDC-7E66-433A-BA33-FD6E7D6B81CE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4354-D8CA-4C86-931E-3B8114014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8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8DDC-7E66-433A-BA33-FD6E7D6B81CE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4354-D8CA-4C86-931E-3B8114014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0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8DDC-7E66-433A-BA33-FD6E7D6B81CE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4354-D8CA-4C86-931E-3B8114014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0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8DDC-7E66-433A-BA33-FD6E7D6B81CE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4354-D8CA-4C86-931E-3B8114014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0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8DDC-7E66-433A-BA33-FD6E7D6B81CE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4354-D8CA-4C86-931E-3B8114014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7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8DDC-7E66-433A-BA33-FD6E7D6B81CE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4354-D8CA-4C86-931E-3B8114014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8DDC-7E66-433A-BA33-FD6E7D6B81CE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4354-D8CA-4C86-931E-3B8114014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0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8DDC-7E66-433A-BA33-FD6E7D6B81CE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4354-D8CA-4C86-931E-3B8114014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1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8DDC-7E66-433A-BA33-FD6E7D6B81CE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4354-D8CA-4C86-931E-3B8114014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4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28DDC-7E66-433A-BA33-FD6E7D6B81CE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D4354-D8CA-4C86-931E-3B8114014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2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u="sng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u="sng" dirty="0" smtClean="0">
                <a:latin typeface="Times New Roman" pitchFamily="18" charset="0"/>
                <a:cs typeface="Times New Roman" pitchFamily="18" charset="0"/>
              </a:rPr>
              <a:t>hapter 20-Section </a:t>
            </a:r>
            <a:r>
              <a:rPr lang="en-US" altLang="en-US" u="sng" dirty="0" smtClean="0">
                <a:latin typeface="Times New Roman" pitchFamily="18" charset="0"/>
                <a:cs typeface="Times New Roman" pitchFamily="18" charset="0"/>
              </a:rPr>
              <a:t>2-The New Frontier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 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pic>
        <p:nvPicPr>
          <p:cNvPr id="20483" name="Picture 17" descr="http://www.ricefootball.net/06jfk62color5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4843463" cy="49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10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http://mabuhaycity.com/photoplog/images/5565/large/1_457px-JFK_skull_trajec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37211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6" descr="jfk03cl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4343400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8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Neck W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733800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7" descr="JFKHeadAutopsy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397192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70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The Tragedy in Dallas</a:t>
            </a:r>
            <a:endParaRPr lang="en-US" altLang="en-US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10200" cy="4525963"/>
          </a:xfrm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Was there a conspiracy behind who shot Kennedy?</a:t>
            </a:r>
          </a:p>
          <a:p>
            <a:pPr lvl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Warren Commission says Oswald acted alone</a:t>
            </a:r>
          </a:p>
          <a:p>
            <a:pPr lvl="2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Killed while being transported between jail by Jack Ruby</a:t>
            </a:r>
          </a:p>
          <a:p>
            <a:pPr lvl="2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Never gets to defend himself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JFK’s assassination proved that America could remain strong during hard times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31748" name="Picture 7" descr="http://www.facstaff.bucknell.edu/mvigeant/univ_270_03/Derek/Oswal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1600200"/>
            <a:ext cx="3617912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31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G3452_photo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0259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7" descr="john-f-kennedy-jr-prof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90600"/>
            <a:ext cx="38735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8"/>
          <p:cNvSpPr txBox="1">
            <a:spLocks noChangeArrowheads="1"/>
          </p:cNvSpPr>
          <p:nvPr/>
        </p:nvSpPr>
        <p:spPr bwMode="auto">
          <a:xfrm>
            <a:off x="2133600" y="304800"/>
            <a:ext cx="571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u="sng">
                <a:latin typeface="Times New Roman" pitchFamily="18" charset="0"/>
              </a:rPr>
              <a:t>JFK Jr.</a:t>
            </a:r>
          </a:p>
        </p:txBody>
      </p:sp>
    </p:spTree>
    <p:extLst>
      <p:ext uri="{BB962C8B-B14F-4D97-AF65-F5344CB8AC3E}">
        <p14:creationId xmlns:p14="http://schemas.microsoft.com/office/powerpoint/2010/main" val="328325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The Promise of Progress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Kennedy claimed we were on the edge of a New Frontier</a:t>
            </a:r>
          </a:p>
          <a:p>
            <a:pPr lvl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Goals: Explore new sciences and end poverty</a:t>
            </a:r>
          </a:p>
          <a:p>
            <a:pPr lvl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Congress was against JFK and his liberal ideas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JFK did not have the power to sway Congress but he did-</a:t>
            </a:r>
          </a:p>
          <a:p>
            <a:pPr lvl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Increase national defense</a:t>
            </a:r>
          </a:p>
          <a:p>
            <a:pPr lvl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Provide international aid</a:t>
            </a:r>
          </a:p>
          <a:p>
            <a:pPr lvl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Fund space program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21508" name="Picture 5" descr="http://ts2.mm.bing.net/images/thumbnail.aspx?q=409580746505&amp;id=097fb16f205ec8a1ce92ebe9a498068b&amp;url=http%3a%2f%2fteetee199thlibpresjfknatlhallofhonor1960-1963.webs.com%2fjohn-f-kenne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19600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89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The Promise of Progress</a:t>
            </a:r>
            <a:endParaRPr lang="en-US" alt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Stimulating the Economy-</a:t>
            </a:r>
          </a:p>
          <a:p>
            <a:pPr lvl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JFK increased spending and lowered taxes</a:t>
            </a:r>
          </a:p>
          <a:p>
            <a:pPr lvl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Increased military spending</a:t>
            </a:r>
          </a:p>
          <a:p>
            <a:pPr lvl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Increased minimum wage to $1.25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5" descr="http://ts1.mm.bing.net/images/thumbnail.aspx?q=612867781708&amp;id=be8c786772228dbfdcd1318ff55d222c&amp;url=http%3a%2f%2fwww.web-books.com%2feLibrary%2fBooks%2fB0%2fB63%2fOPS%2fimages%2ffwk-rittenberg-fig14_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124200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5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The Promise of Progress</a:t>
            </a:r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Peace Corps created</a:t>
            </a:r>
          </a:p>
          <a:p>
            <a:pPr lvl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Critics called it  Kennedy’s Kiddie Korps</a:t>
            </a:r>
          </a:p>
          <a:p>
            <a:pPr lvl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Helped underprivileged countries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Alliance for Progress</a:t>
            </a:r>
          </a:p>
          <a:p>
            <a:pPr lvl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Economic and technical assistance to L. A.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Created plans to stop communism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23556" name="Picture 5" descr="http://ucanr.org/blogs/anrnews/blogfiles/60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2286000"/>
            <a:ext cx="388778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93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The Promise of Progress</a:t>
            </a:r>
            <a:endParaRPr lang="en-US" alt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953000"/>
          </a:xfrm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Race to the Moon</a:t>
            </a:r>
          </a:p>
          <a:p>
            <a:pPr lvl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Russia beat us to space and for the first man </a:t>
            </a:r>
          </a:p>
          <a:p>
            <a:pPr lvl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NASA went into high gear</a:t>
            </a:r>
          </a:p>
          <a:p>
            <a:pPr lvl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July 20, 1969 we landed on the moon (or did we?)</a:t>
            </a:r>
          </a:p>
          <a:p>
            <a:pPr lvl="2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Neil Armstrong was the first man on the moon</a:t>
            </a:r>
          </a:p>
          <a:p>
            <a:pPr lvl="2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“One small step for man, one giant leap for mankind”</a:t>
            </a:r>
          </a:p>
        </p:txBody>
      </p:sp>
      <p:pic>
        <p:nvPicPr>
          <p:cNvPr id="24580" name="Picture 7" descr="http://ts2.mm.bing.net/images/thumbnail.aspx?q=501981392817&amp;id=290b6f6acf39e9b7c1efab9980da3d63&amp;url=http%3a%2f%2fstartrek.co.nz%2fwp-content%2fuploads%2f2009%2f07%2farmstrong-on-the-m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2743200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86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" name="Picture 5" descr="http://blogs.ancestry.com/circle/wp-content/uploads/2006/07/Moon%20lan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0217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The Tragedy in Dallas</a:t>
            </a:r>
            <a:endParaRPr lang="en-US" altLang="en-US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Dallas, TX-Nov. 22</a:t>
            </a:r>
            <a:r>
              <a:rPr lang="en-US" altLang="en-US" baseline="3000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, 1963</a:t>
            </a:r>
          </a:p>
          <a:p>
            <a:pPr lvl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JFK is assassinated while riding in a motorcade 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Lee Harvey Oswald arrested</a:t>
            </a:r>
          </a:p>
          <a:p>
            <a:pPr lvl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Ex. Marine and communist supporter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LBJ becomes President</a:t>
            </a:r>
          </a:p>
          <a:p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26628" name="Picture 5" descr="http://ts1.mm.bing.net/images/thumbnail.aspx?q=766646168628&amp;id=d986e0307c7dc3c5623376166e5ab376&amp;url=http%3a%2f%2fgeneraltis.co.cc%2f_cacheimg%2fj%2ff%2fjfk%2520assasin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86200"/>
            <a:ext cx="34290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92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7652" name="Picture 5" descr="bogu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78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381000" y="304800"/>
            <a:ext cx="8229600" cy="838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altLang="en-US" sz="4400" b="1" smtClean="0">
                <a:latin typeface="Times New Roman" pitchFamily="18" charset="0"/>
              </a:rPr>
              <a:t>  </a:t>
            </a:r>
            <a:r>
              <a:rPr lang="en-US" altLang="en-US" sz="4400" b="1" u="sng" smtClean="0">
                <a:latin typeface="Times New Roman" pitchFamily="18" charset="0"/>
              </a:rPr>
              <a:t>Magic Bullet Theory</a:t>
            </a:r>
          </a:p>
        </p:txBody>
      </p:sp>
      <p:pic>
        <p:nvPicPr>
          <p:cNvPr id="28675" name="Picture 5" descr="magic-bullet-theory-200X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7" descr="Exf2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419100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762000" y="571500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What it looks like</a:t>
            </a:r>
          </a:p>
        </p:txBody>
      </p:sp>
      <p:sp>
        <p:nvSpPr>
          <p:cNvPr id="28678" name="Text Box 9"/>
          <p:cNvSpPr txBox="1">
            <a:spLocks noChangeArrowheads="1"/>
          </p:cNvSpPr>
          <p:nvPr/>
        </p:nvSpPr>
        <p:spPr bwMode="auto">
          <a:xfrm>
            <a:off x="4800600" y="556260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What it should look like</a:t>
            </a:r>
          </a:p>
        </p:txBody>
      </p:sp>
    </p:spTree>
    <p:extLst>
      <p:ext uri="{BB962C8B-B14F-4D97-AF65-F5344CB8AC3E}">
        <p14:creationId xmlns:p14="http://schemas.microsoft.com/office/powerpoint/2010/main" val="171059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258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 Chapter 20-Section 2-The New Frontier   </vt:lpstr>
      <vt:lpstr>The Promise of Progress</vt:lpstr>
      <vt:lpstr>The Promise of Progress</vt:lpstr>
      <vt:lpstr>The Promise of Progress</vt:lpstr>
      <vt:lpstr>The Promise of Progress</vt:lpstr>
      <vt:lpstr>PowerPoint Presentation</vt:lpstr>
      <vt:lpstr>The Tragedy in Dallas</vt:lpstr>
      <vt:lpstr>PowerPoint Presentation</vt:lpstr>
      <vt:lpstr>PowerPoint Presentation</vt:lpstr>
      <vt:lpstr>PowerPoint Presentation</vt:lpstr>
      <vt:lpstr>PowerPoint Presentation</vt:lpstr>
      <vt:lpstr>The Tragedy in Dallas</vt:lpstr>
      <vt:lpstr>PowerPoint Presentation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Chapter 20-Section 2-The New Frontier   </dc:title>
  <dc:creator>Windows User</dc:creator>
  <cp:lastModifiedBy>Windows User</cp:lastModifiedBy>
  <cp:revision>1</cp:revision>
  <dcterms:created xsi:type="dcterms:W3CDTF">2016-05-09T13:11:46Z</dcterms:created>
  <dcterms:modified xsi:type="dcterms:W3CDTF">2016-05-09T13:13:17Z</dcterms:modified>
</cp:coreProperties>
</file>