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8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5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6CF5-C3EF-4DC3-A8AE-4262545EF8B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63A38-B697-4ECA-8AF9-42BF98B7E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Chapter 20-Section 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1-Kennedy and the Cold War</a:t>
            </a:r>
            <a:b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4" descr="http://multimedialearningllc.files.wordpress.com/2010/05/cold-w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93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Camelot Years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Best and Brightest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JFK picked the best people for his cabinet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Robert McNamara came over from Ford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Robert Kennedy as attorney General</a:t>
            </a:r>
          </a:p>
          <a:p>
            <a:pPr lvl="3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They represented youth and intelligence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They were going to create the new Camelot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2292" name="Picture 5" descr="http://boxothoughts.files.wordpress.com/2008/04/robertfkennedy_martinlutherkingj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8258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1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 New Military Policy </a:t>
            </a:r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Military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Military was a major issue for JFK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Needed new way to fight communism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End to massive retaliation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Begin FLEXIBLE RESPONSE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3316" name="AutoShape 7" descr="The Flexible Response Doctrine And Unlearned Less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AutoShape 9" descr="The Flexible Response Doctrine And Unlearned Less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AutoShape 11" descr="http://cdn3.wn.com/o25/ar/i/fd/5678449b942b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9" name="Picture 13" descr="http://www.instruction.greenriver.edu/Haulman/pictures/vietnam/JFK+JohnJoh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385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Crisis Over Cuba</a:t>
            </a:r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Cuba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Kennedy’s testing ground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1959- Fidel Castro takes power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He is communist and Cuba is way too close to home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Castro took American homes and businesses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We had to do something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4340" name="Picture 5" descr="http://i7.photobucket.com/albums/y268/aveclaudenum/SmokeCORBIS1902_468x4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2051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2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Crisis Over Cuba</a:t>
            </a:r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U.S. Action: Bay of Pigs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Started under Ike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1961- Invaded Cuba using Cubans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25,000 Soviet and Cuban troops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Invading force defeated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Kennedy had to pay $53 million in food and medical supplies in exchange for men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U.S. and JFK embarrassed, look weak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5364" name="Picture 5" descr="http://ts1.mm.bing.net/images/thumbnail.aspx?q=526473107528&amp;id=40e59e8f25d95a98702a90ff8e2b7ff6&amp;url=http%3a%2f%2fwww.buzzle.com%2fimg%2farticleImages%2f421225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2438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Crisis Over Cuba</a:t>
            </a:r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Cuban Missile Crisis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Khrushchev promises to defend Cuba</a:t>
            </a:r>
          </a:p>
          <a:p>
            <a:pPr lvl="2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Starts putting Nuclear weapons there</a:t>
            </a:r>
          </a:p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U2 spots missiles: America takes Action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Quarantine of Cuba: 1962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100,000 US troops on standby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Result: Russia took out missiles and we agreed not to invade Cuba 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We realized how close we came to another war</a:t>
            </a: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5" descr="http://mitchellarchives.com/wp-content/uploads/2008/10/cuban-missle-crisis-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676400"/>
            <a:ext cx="2546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Crisis Over Berlin</a:t>
            </a:r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Berlin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1961 Berlin wall built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Khrushchev built it because JFK refused to back down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Russia threatened to shut off  American supported W. Berlin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It stands the dominant symbol of the cold war until 1989</a:t>
            </a:r>
          </a:p>
        </p:txBody>
      </p:sp>
      <p:pic>
        <p:nvPicPr>
          <p:cNvPr id="17412" name="Picture 5" descr="http://www.euinfrastructure.com/media/media-news/news-thumb/091109/berlin_w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743200"/>
            <a:ext cx="41433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Crisis Over Berlin</a:t>
            </a:r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Close Calls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 1960’s were full of close calls</a:t>
            </a:r>
            <a:endParaRPr lang="en-US" alt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There was a realization of the need for peace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Limited Test Ban Treaty passed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Barred nuclear testing in atmosphere</a:t>
            </a:r>
            <a:endParaRPr lang="en-US" altLang="en-US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18436" name="Picture 5" descr="http://www.atomicarchive.com/History/coldwar/images/jfk_lt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981200"/>
            <a:ext cx="433228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7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Election of 1960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Eisenhower’s term comes to an end in 1959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 country was in a recession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We lost the race to space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U-2 was shot down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All of these things led to an anti-republican backlash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100" name="Picture 5" descr="http://www.superchefblog.com/images/timespacerace_100dpi360x500p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42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Election of 1960</a:t>
            </a:r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4678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Democrats: JFK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Rich, Catholic, young, WWII vet</a:t>
            </a:r>
          </a:p>
          <a:p>
            <a:pPr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Republicans: Nixon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WWII vet, looked old compared to Kennedy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Seemed shady b/c of past problems</a:t>
            </a:r>
            <a:endParaRPr lang="en-US" altLang="en-US" sz="2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1960 Election was first broadcast election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TV Debates made the election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Kennedy won, but not by much</a:t>
            </a:r>
          </a:p>
          <a:p>
            <a:pPr eaLnBrk="1" hangingPunct="1"/>
            <a:endParaRPr lang="en-US" altLang="en-US" sz="2600" smtClean="0"/>
          </a:p>
        </p:txBody>
      </p:sp>
      <p:pic>
        <p:nvPicPr>
          <p:cNvPr id="5124" name="Picture 5" descr="http://news.bbc.co.uk/media/images/39334000/jpg/_39334103_kennedynixon_ap_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41688"/>
            <a:ext cx="3581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Election of 1960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Major Issue in 60: Civil Rights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Kennedy called Martin Luther King Jr.’s wife when he was arrested in Birmingham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RFK got him released from the jail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JFK looked like he really cared about civil rights and won the African American Vote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7" descr="http://1.bp.blogspot.com/_x6xUExYuioE/SXSRZks0XII/AAAAAAAABGM/1bmA_57xYwo/s400/9465~Martin-Luther-King-and-John-F-Kennedy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209800"/>
            <a:ext cx="33337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Camelot Years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Camelot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JFK=Hope b/c of youth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 time he was in office is called Camelot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Jackie and Jack were thought to be perfect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They were what every American wanted to be</a:t>
            </a:r>
          </a:p>
        </p:txBody>
      </p:sp>
      <p:pic>
        <p:nvPicPr>
          <p:cNvPr id="7172" name="Picture 7" descr="http://www.sptimes.com/News/111199/JFK/graphics/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8370" name="Picture 2" descr="http://www.vtocity.com/vtogallery/main.php?g2_view=core.DownloadItem&amp;g2_itemId=3288&amp;g2_serialNumbe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64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7346" name="Picture 2" descr="http://jenesequa.com/wp-content/uploads/2010/12/Kennedy-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8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9394" name="Picture 2" descr="http://www.boston.com/news/local/breaking_news/Jackie_Kennedy_dress_11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39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5" descr="http://ucgmikebennett.files.wordpress.com/2009/08/kennedy_family_with_dogs_during_a_weekend_at_hyannisport_19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40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439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Chapter 20-Section 1-Kennedy and the Cold War </vt:lpstr>
      <vt:lpstr>The Election of 1960</vt:lpstr>
      <vt:lpstr>The Election of 1960</vt:lpstr>
      <vt:lpstr>The Election of 1960</vt:lpstr>
      <vt:lpstr>The Camelot Years</vt:lpstr>
      <vt:lpstr>PowerPoint Presentation</vt:lpstr>
      <vt:lpstr>PowerPoint Presentation</vt:lpstr>
      <vt:lpstr>PowerPoint Presentation</vt:lpstr>
      <vt:lpstr>PowerPoint Presentation</vt:lpstr>
      <vt:lpstr>The Camelot Years</vt:lpstr>
      <vt:lpstr>A New Military Policy </vt:lpstr>
      <vt:lpstr>Crisis Over Cuba</vt:lpstr>
      <vt:lpstr>Crisis Over Cuba</vt:lpstr>
      <vt:lpstr>Crisis Over Cuba</vt:lpstr>
      <vt:lpstr>Crisis Over Berlin</vt:lpstr>
      <vt:lpstr>Crisis Over Berlin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 20-Section 1-Kennedy and the Cold War </dc:title>
  <dc:creator>Windows User</dc:creator>
  <cp:lastModifiedBy>Windows User</cp:lastModifiedBy>
  <cp:revision>1</cp:revision>
  <dcterms:created xsi:type="dcterms:W3CDTF">2016-05-04T13:07:26Z</dcterms:created>
  <dcterms:modified xsi:type="dcterms:W3CDTF">2016-05-04T13:08:40Z</dcterms:modified>
</cp:coreProperties>
</file>