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3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5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0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6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9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9F6F-E40B-4186-AEFD-7443E96BAFE0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061E-2E42-49DE-AA5C-737E6C0C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8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13 and 14-Test Materials 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13-The Presidency and Chapter 14-The Presidency in Action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cdn.breitbart.com/mediaserver/Breitbart/Big-Government/2013/Clintons/bill_clinton_thumbs_up_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452437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26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#1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72390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0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#2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199"/>
            <a:ext cx="5742940" cy="488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80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Cartoon #3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943600" cy="4649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54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17" y="1524000"/>
            <a:ext cx="72390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29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13 and 14-Test Materials </vt:lpstr>
      <vt:lpstr>Political Cartoon #1</vt:lpstr>
      <vt:lpstr>Political Cartoon #2</vt:lpstr>
      <vt:lpstr>Political Cartoon #3</vt:lpstr>
      <vt:lpstr>Primary Source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and 14-Test Materials </dc:title>
  <dc:creator>Windows User</dc:creator>
  <cp:lastModifiedBy>Windows User</cp:lastModifiedBy>
  <cp:revision>1</cp:revision>
  <dcterms:created xsi:type="dcterms:W3CDTF">2016-05-31T17:50:54Z</dcterms:created>
  <dcterms:modified xsi:type="dcterms:W3CDTF">2016-05-31T17:58:33Z</dcterms:modified>
</cp:coreProperties>
</file>