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3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5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3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7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0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77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0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3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8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6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9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F9F6F-E40B-4186-AEFD-7443E96BAFE0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B061E-2E42-49DE-AA5C-737E6C0CE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8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13 and 14-Test Materials 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486400"/>
            <a:ext cx="6400800" cy="10668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13-The Presidency and Chapter 14-The Presidency in Action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cdn.breitbart.com/mediaserver/Breitbart/Big-Government/2013/Clintons/bill_clinton_thumbs_up_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81200"/>
            <a:ext cx="4524375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26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Cartoon #1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7239000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90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Cartoon #2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00199"/>
            <a:ext cx="5742940" cy="488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580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Cartoon #3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5943600" cy="4649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554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17" y="1524000"/>
            <a:ext cx="7239000" cy="510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8293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Chapter 13 and 14-Test Materials </vt:lpstr>
      <vt:lpstr>Political Cartoon #1</vt:lpstr>
      <vt:lpstr>Political Cartoon #2</vt:lpstr>
      <vt:lpstr>Political Cartoon #3</vt:lpstr>
      <vt:lpstr>Primary Source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 and 14-Test Materials </dc:title>
  <dc:creator>Windows User</dc:creator>
  <cp:lastModifiedBy>Windows User</cp:lastModifiedBy>
  <cp:revision>1</cp:revision>
  <dcterms:created xsi:type="dcterms:W3CDTF">2016-05-31T17:50:54Z</dcterms:created>
  <dcterms:modified xsi:type="dcterms:W3CDTF">2016-05-31T17:58:33Z</dcterms:modified>
</cp:coreProperties>
</file>