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54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8979E-BB43-4E83-904C-57956EDD470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84ED04-188B-4B4F-AEA0-FACF774B01E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979E-BB43-4E83-904C-57956EDD470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ED04-188B-4B4F-AEA0-FACF774B01E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979E-BB43-4E83-904C-57956EDD470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ED04-188B-4B4F-AEA0-FACF774B01E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979E-BB43-4E83-904C-57956EDD470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ED04-188B-4B4F-AEA0-FACF774B01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979E-BB43-4E83-904C-57956EDD470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ED04-188B-4B4F-AEA0-FACF774B01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979E-BB43-4E83-904C-57956EDD470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ED04-188B-4B4F-AEA0-FACF774B01E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979E-BB43-4E83-904C-57956EDD470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ED04-188B-4B4F-AEA0-FACF774B01E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979E-BB43-4E83-904C-57956EDD470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ED04-188B-4B4F-AEA0-FACF774B01E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979E-BB43-4E83-904C-57956EDD470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ED04-188B-4B4F-AEA0-FACF774B01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979E-BB43-4E83-904C-57956EDD470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ED04-188B-4B4F-AEA0-FACF774B01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979E-BB43-4E83-904C-57956EDD470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ED04-188B-4B4F-AEA0-FACF774B01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4C8979E-BB43-4E83-904C-57956EDD470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584ED04-188B-4B4F-AEA0-FACF774B01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Presidential Selection: the Framer’s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Chapter 13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Section 3</a:t>
            </a:r>
          </a:p>
        </p:txBody>
      </p:sp>
    </p:spTree>
    <p:extLst>
      <p:ext uri="{BB962C8B-B14F-4D97-AF65-F5344CB8AC3E}">
        <p14:creationId xmlns:p14="http://schemas.microsoft.com/office/powerpoint/2010/main" val="24097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Election of 1800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057400"/>
            <a:ext cx="5334000" cy="4648200"/>
          </a:xfrm>
        </p:spPr>
        <p:txBody>
          <a:bodyPr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b="1" u="sng" dirty="0"/>
              <a:t>Produced Three New Elements: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/>
              <a:t>1.) Party nominations for President and Vice President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sz="2400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/>
              <a:t>2.) Nomination for candidates for presidential electors in state’s who pledged their votes for their party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sz="2400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/>
              <a:t>3.) Automatic casting of votes in line with the pledges</a:t>
            </a:r>
          </a:p>
        </p:txBody>
      </p:sp>
      <p:pic>
        <p:nvPicPr>
          <p:cNvPr id="11269" name="Picture 6" descr="http://i43.tower.com/images/mm100737412/adams-vs-jefferson-tumultuous-election-1800-john-ferling-paperback-cover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15135"/>
            <a:ext cx="2819400" cy="39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2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12</a:t>
            </a:r>
            <a:r>
              <a:rPr lang="en-US" altLang="en-US" baseline="30000" smtClean="0"/>
              <a:t>th</a:t>
            </a:r>
            <a:r>
              <a:rPr lang="en-US" altLang="en-US" smtClean="0"/>
              <a:t> Amendment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057400"/>
            <a:ext cx="4876800" cy="449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12</a:t>
            </a:r>
            <a:r>
              <a:rPr lang="en-US" baseline="30000" dirty="0" smtClean="0"/>
              <a:t>th</a:t>
            </a:r>
            <a:r>
              <a:rPr lang="en-US" dirty="0" smtClean="0"/>
              <a:t> Amendment was a</a:t>
            </a:r>
            <a:r>
              <a:rPr lang="en-US" dirty="0" smtClean="0"/>
              <a:t>dded </a:t>
            </a:r>
            <a:r>
              <a:rPr lang="en-US" dirty="0" smtClean="0"/>
              <a:t>to Constitution in 1804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It separated the presidential and vice presidential offices during elections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One set of ballots </a:t>
            </a:r>
            <a:r>
              <a:rPr lang="en-US" dirty="0" smtClean="0"/>
              <a:t>would be cast for </a:t>
            </a:r>
            <a:r>
              <a:rPr lang="en-US" dirty="0" smtClean="0"/>
              <a:t>President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One set </a:t>
            </a:r>
            <a:r>
              <a:rPr lang="en-US" dirty="0" smtClean="0"/>
              <a:t>of ballots was cast for </a:t>
            </a:r>
            <a:r>
              <a:rPr lang="en-US" dirty="0" smtClean="0"/>
              <a:t>Vice President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Same system that exists today</a:t>
            </a:r>
          </a:p>
        </p:txBody>
      </p:sp>
      <p:pic>
        <p:nvPicPr>
          <p:cNvPr id="1026" name="Picture 2" descr="http://4.bp.blogspot.com/-FKf0h4ycBLg/TtuTrn0DwVI/AAAAAAAAJSY/893acT_e46k/s400/presidential+election+of+1804+Thomas+Jefferson+vict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3276600" cy="318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4329953" cy="387781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Presidential elector</a:t>
            </a:r>
          </a:p>
          <a:p>
            <a:pPr eaLnBrk="1" hangingPunct="1"/>
            <a:r>
              <a:rPr lang="en-US" altLang="en-US" sz="4400" dirty="0" smtClean="0"/>
              <a:t>Electoral vote</a:t>
            </a:r>
          </a:p>
          <a:p>
            <a:pPr eaLnBrk="1" hangingPunct="1"/>
            <a:r>
              <a:rPr lang="en-US" altLang="en-US" sz="4400" dirty="0" smtClean="0"/>
              <a:t>Electoral College</a:t>
            </a: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Key Terms</a:t>
            </a:r>
          </a:p>
        </p:txBody>
      </p:sp>
      <p:pic>
        <p:nvPicPr>
          <p:cNvPr id="4" name="Picture 3" descr="https://c2.staticflickr.com/8/7130/8168357985_df712dee7d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823317" cy="30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Original Provisions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2133600"/>
            <a:ext cx="4191000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The Framer’s gave more time </a:t>
            </a:r>
            <a:r>
              <a:rPr lang="en-US" altLang="en-US" dirty="0" smtClean="0"/>
              <a:t>to the matter of  </a:t>
            </a:r>
            <a:r>
              <a:rPr lang="en-US" altLang="en-US" dirty="0" smtClean="0"/>
              <a:t>choosing a president then any </a:t>
            </a:r>
            <a:r>
              <a:rPr lang="en-US" altLang="en-US" dirty="0" smtClean="0"/>
              <a:t>other matter 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Could not decide if Congress should choose or </a:t>
            </a:r>
            <a:r>
              <a:rPr lang="en-US" altLang="en-US" dirty="0" smtClean="0"/>
              <a:t>give the direct vote to the people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Congressional selection was eventually chosen</a:t>
            </a:r>
          </a:p>
        </p:txBody>
      </p:sp>
      <p:pic>
        <p:nvPicPr>
          <p:cNvPr id="4101" name="Picture 6" descr="http://www.minnpost.com/_asset/0sd9mm/mp_main_wide/SigningConstitutionChristy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36957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3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Original Provisions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31292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Most Framers though a direct vote would lead to disorder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President and Vice president </a:t>
            </a:r>
            <a:r>
              <a:rPr lang="en-US" altLang="en-US" dirty="0" smtClean="0"/>
              <a:t>were to </a:t>
            </a:r>
            <a:r>
              <a:rPr lang="en-US" altLang="en-US" dirty="0" smtClean="0"/>
              <a:t>be chosen by a body of electors</a:t>
            </a:r>
          </a:p>
          <a:p>
            <a:pPr eaLnBrk="1" hangingPunct="1"/>
            <a:endParaRPr lang="en-US" altLang="en-US" b="1" dirty="0" smtClean="0"/>
          </a:p>
          <a:p>
            <a:r>
              <a:rPr lang="en-US" altLang="en-US" b="1" dirty="0" smtClean="0"/>
              <a:t>Presidential electors were </a:t>
            </a:r>
            <a:r>
              <a:rPr lang="en-US" altLang="en-US" b="1" dirty="0" smtClean="0"/>
              <a:t>to be chosen </a:t>
            </a:r>
            <a:r>
              <a:rPr lang="en-US" altLang="en-US" b="1" dirty="0" smtClean="0"/>
              <a:t>by each </a:t>
            </a:r>
            <a:r>
              <a:rPr lang="en-US" altLang="en-US" b="1" dirty="0"/>
              <a:t>individual states legislature</a:t>
            </a:r>
            <a:r>
              <a:rPr lang="en-US" altLang="en-US" b="1" dirty="0" smtClean="0"/>
              <a:t>.</a:t>
            </a:r>
          </a:p>
        </p:txBody>
      </p:sp>
      <p:pic>
        <p:nvPicPr>
          <p:cNvPr id="5125" name="Picture 6" descr="http://www.civiced.org/wtpcompanion/hs/image/0809/0809webwtphs_uni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24288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6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Original Provisions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23672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Each state would have as many electors as it would have senators and representatives in Congress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Each </a:t>
            </a:r>
            <a:r>
              <a:rPr lang="en-US" altLang="en-US" dirty="0" smtClean="0"/>
              <a:t>state would </a:t>
            </a:r>
            <a:r>
              <a:rPr lang="en-US" altLang="en-US" dirty="0" smtClean="0"/>
              <a:t>cast two electoral votes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Each for a different candidate</a:t>
            </a:r>
          </a:p>
        </p:txBody>
      </p:sp>
      <p:pic>
        <p:nvPicPr>
          <p:cNvPr id="6149" name="Picture 6" descr="http://www.lib.utexas.edu/maps/historical/colonial_1689-1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733800" cy="411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Original Provisions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The </a:t>
            </a:r>
            <a:r>
              <a:rPr lang="en-US" altLang="en-US" dirty="0" smtClean="0"/>
              <a:t>candidate with </a:t>
            </a:r>
            <a:r>
              <a:rPr lang="en-US" altLang="en-US" dirty="0" smtClean="0"/>
              <a:t>the most votes was </a:t>
            </a:r>
            <a:r>
              <a:rPr lang="en-US" altLang="en-US" dirty="0" smtClean="0"/>
              <a:t>named President </a:t>
            </a:r>
            <a:r>
              <a:rPr lang="en-US" altLang="en-US" dirty="0" smtClean="0"/>
              <a:t>and the </a:t>
            </a:r>
            <a:r>
              <a:rPr lang="en-US" altLang="en-US" dirty="0" smtClean="0"/>
              <a:t>next highest vote getter </a:t>
            </a:r>
            <a:r>
              <a:rPr lang="en-US" altLang="en-US" dirty="0" smtClean="0"/>
              <a:t>was Vice President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Framers </a:t>
            </a:r>
            <a:r>
              <a:rPr lang="en-US" altLang="en-US" dirty="0" smtClean="0"/>
              <a:t>intended the electors to be enlightened and respectable citizens</a:t>
            </a:r>
          </a:p>
        </p:txBody>
      </p:sp>
      <p:pic>
        <p:nvPicPr>
          <p:cNvPr id="7173" name="Picture 6" descr="http://www.wikitree.com/photo.php/thumb/6/68/John_Adams_1793_John_Trumbull.jpg/300px-John_Adams_1793_John_Trumb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91" y="2514600"/>
            <a:ext cx="323490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6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Rise of Parties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Electoral </a:t>
            </a:r>
            <a:r>
              <a:rPr lang="en-US" altLang="en-US" b="1" dirty="0" smtClean="0"/>
              <a:t>college-The </a:t>
            </a:r>
            <a:r>
              <a:rPr lang="en-US" altLang="en-US" b="1" dirty="0" smtClean="0"/>
              <a:t>group </a:t>
            </a:r>
            <a:r>
              <a:rPr lang="en-US" altLang="en-US" b="1" dirty="0" smtClean="0"/>
              <a:t>of people (electors) chosen </a:t>
            </a:r>
            <a:r>
              <a:rPr lang="en-US" altLang="en-US" b="1" dirty="0" smtClean="0"/>
              <a:t>from </a:t>
            </a:r>
            <a:r>
              <a:rPr lang="en-US" altLang="en-US" b="1" dirty="0" smtClean="0"/>
              <a:t>each </a:t>
            </a:r>
            <a:r>
              <a:rPr lang="en-US" altLang="en-US" b="1" dirty="0" smtClean="0"/>
              <a:t>State </a:t>
            </a:r>
            <a:r>
              <a:rPr lang="en-US" altLang="en-US" b="1" dirty="0" smtClean="0"/>
              <a:t>and D.C. </a:t>
            </a:r>
            <a:r>
              <a:rPr lang="en-US" altLang="en-US" b="1" dirty="0" smtClean="0"/>
              <a:t>charged with </a:t>
            </a:r>
            <a:r>
              <a:rPr lang="en-US" altLang="en-US" b="1" dirty="0" smtClean="0"/>
              <a:t>formally </a:t>
            </a:r>
            <a:r>
              <a:rPr lang="en-US" altLang="en-US" b="1" dirty="0" smtClean="0"/>
              <a:t>selecting </a:t>
            </a:r>
            <a:r>
              <a:rPr lang="en-US" altLang="en-US" b="1" dirty="0" smtClean="0"/>
              <a:t>the President and the VP</a:t>
            </a:r>
          </a:p>
          <a:p>
            <a:pPr lvl="1"/>
            <a:r>
              <a:rPr lang="en-US" altLang="en-US" dirty="0" smtClean="0"/>
              <a:t>Early on f</a:t>
            </a:r>
            <a:r>
              <a:rPr lang="en-US" altLang="en-US" dirty="0" smtClean="0"/>
              <a:t>laws </a:t>
            </a:r>
            <a:r>
              <a:rPr lang="en-US" altLang="en-US" dirty="0" smtClean="0"/>
              <a:t>started to develop</a:t>
            </a:r>
          </a:p>
        </p:txBody>
      </p:sp>
      <p:pic>
        <p:nvPicPr>
          <p:cNvPr id="8197" name="Picture 6" descr="http://upload.wikimedia.org/wikipedia/en/thumb/a/a3/US_Electoral_College_Map.PNG/600px-US_Electoral_College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962400" cy="292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6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Election of 1800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23672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System broke down </a:t>
            </a:r>
            <a:r>
              <a:rPr lang="en-US" altLang="en-US" dirty="0" smtClean="0"/>
              <a:t>during the election of 1800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Two well defined parties </a:t>
            </a:r>
            <a:r>
              <a:rPr lang="en-US" altLang="en-US" dirty="0" smtClean="0"/>
              <a:t>emerged the </a:t>
            </a:r>
            <a:r>
              <a:rPr lang="en-US" altLang="en-US" dirty="0" smtClean="0"/>
              <a:t>Federalists and the Democratic-Republicans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Each party nominated a </a:t>
            </a:r>
            <a:r>
              <a:rPr lang="en-US" altLang="en-US" dirty="0" smtClean="0"/>
              <a:t>President </a:t>
            </a:r>
            <a:r>
              <a:rPr lang="en-US" altLang="en-US" dirty="0" smtClean="0"/>
              <a:t>and Vice President</a:t>
            </a:r>
          </a:p>
        </p:txBody>
      </p:sp>
      <p:pic>
        <p:nvPicPr>
          <p:cNvPr id="9221" name="Picture 6" descr="http://www.duke.edu/~tjs6/Federalist/Federalist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78380"/>
            <a:ext cx="3886200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7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Election of 1800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4648200" cy="446532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Each party </a:t>
            </a:r>
            <a:r>
              <a:rPr lang="en-US" dirty="0" smtClean="0"/>
              <a:t>also nominated </a:t>
            </a:r>
            <a:r>
              <a:rPr lang="en-US" dirty="0" smtClean="0"/>
              <a:t>73 people </a:t>
            </a:r>
            <a:r>
              <a:rPr lang="en-US" dirty="0" smtClean="0"/>
              <a:t>to serve as electors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There was a tie for the </a:t>
            </a:r>
            <a:r>
              <a:rPr lang="en-US" dirty="0" smtClean="0"/>
              <a:t>Presidency between Aaron Burr and Thomas Jefferso</a:t>
            </a:r>
            <a:r>
              <a:rPr lang="en-US" dirty="0" smtClean="0"/>
              <a:t>n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Each elector had two votes and had to vote for two different </a:t>
            </a:r>
            <a:r>
              <a:rPr lang="en-US" dirty="0" smtClean="0"/>
              <a:t>people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They voted for candidates representing their party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took 36 separate ballots but the House </a:t>
            </a:r>
            <a:r>
              <a:rPr lang="en-US" dirty="0" smtClean="0"/>
              <a:t>of Representatives finally chose </a:t>
            </a:r>
            <a:r>
              <a:rPr lang="en-US" dirty="0" smtClean="0"/>
              <a:t>Jefferson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0245" name="Picture 6" descr="http://sc94.ameslab.gov/TOUR/tjeffers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40280"/>
            <a:ext cx="3048000" cy="390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2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</TotalTime>
  <Words>367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 Antiqua</vt:lpstr>
      <vt:lpstr>Wingdings</vt:lpstr>
      <vt:lpstr>Hardcover</vt:lpstr>
      <vt:lpstr>Presidential Selection: the Framer’s Plan</vt:lpstr>
      <vt:lpstr>Key Terms</vt:lpstr>
      <vt:lpstr>Original Provisions</vt:lpstr>
      <vt:lpstr>Original Provisions</vt:lpstr>
      <vt:lpstr>Original Provisions</vt:lpstr>
      <vt:lpstr>Original Provisions</vt:lpstr>
      <vt:lpstr>The Rise of Parties</vt:lpstr>
      <vt:lpstr>The Election of 1800</vt:lpstr>
      <vt:lpstr>The Election of 1800</vt:lpstr>
      <vt:lpstr>The Election of 1800</vt:lpstr>
      <vt:lpstr>12th Amendment</vt:lpstr>
    </vt:vector>
  </TitlesOfParts>
  <Company>Dearborn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Presidential Selection: the Framer’s Plan</dc:title>
  <dc:creator>Windows User</dc:creator>
  <cp:lastModifiedBy>Robert Murray</cp:lastModifiedBy>
  <cp:revision>7</cp:revision>
  <dcterms:created xsi:type="dcterms:W3CDTF">2016-05-18T16:27:23Z</dcterms:created>
  <dcterms:modified xsi:type="dcterms:W3CDTF">2016-05-19T01:37:33Z</dcterms:modified>
</cp:coreProperties>
</file>