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C1B42-D05F-4FB7-872C-D6CCD199C63D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2799-3631-42BB-8DFB-0CB11EE81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584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C1B42-D05F-4FB7-872C-D6CCD199C63D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2799-3631-42BB-8DFB-0CB11EE81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64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C1B42-D05F-4FB7-872C-D6CCD199C63D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2799-3631-42BB-8DFB-0CB11EE81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014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C1B42-D05F-4FB7-872C-D6CCD199C63D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2799-3631-42BB-8DFB-0CB11EE81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497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C1B42-D05F-4FB7-872C-D6CCD199C63D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2799-3631-42BB-8DFB-0CB11EE81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717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C1B42-D05F-4FB7-872C-D6CCD199C63D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2799-3631-42BB-8DFB-0CB11EE81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994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C1B42-D05F-4FB7-872C-D6CCD199C63D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2799-3631-42BB-8DFB-0CB11EE81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568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C1B42-D05F-4FB7-872C-D6CCD199C63D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2799-3631-42BB-8DFB-0CB11EE81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28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C1B42-D05F-4FB7-872C-D6CCD199C63D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2799-3631-42BB-8DFB-0CB11EE81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370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C1B42-D05F-4FB7-872C-D6CCD199C63D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2799-3631-42BB-8DFB-0CB11EE81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22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C1B42-D05F-4FB7-872C-D6CCD199C63D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2799-3631-42BB-8DFB-0CB11EE81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568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C1B42-D05F-4FB7-872C-D6CCD199C63D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52799-3631-42BB-8DFB-0CB11EE81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416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Section 4-The Other America</a:t>
            </a:r>
          </a:p>
        </p:txBody>
      </p:sp>
      <p:pic>
        <p:nvPicPr>
          <p:cNvPr id="37891" name="Picture 6" descr="http://www.jamesbaldwin.net/images/James%20Baldwin/James_Baldw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371600"/>
            <a:ext cx="3886200" cy="506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7840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Urban Poor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958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Not everyone found the American Dream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Poor class starts to rise up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White Flight- Leaving city for suburb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Rural poor moved to cities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Cities were robbed of tax payers</a:t>
            </a:r>
          </a:p>
        </p:txBody>
      </p:sp>
      <p:pic>
        <p:nvPicPr>
          <p:cNvPr id="38916" name="Picture 7" descr="http://cornwallyarnshop.com/cruise08/pages/gp/images/truck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4900" y="1981200"/>
            <a:ext cx="4229100" cy="338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4291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4900" u="sng" dirty="0" smtClean="0">
                <a:latin typeface="Times New Roman" pitchFamily="18" charset="0"/>
                <a:cs typeface="Times New Roman" pitchFamily="18" charset="0"/>
              </a:rPr>
              <a:t>Inner Cities</a:t>
            </a:r>
            <a:r>
              <a:rPr lang="en-US" sz="4900" dirty="0" smtClean="0"/>
              <a:t/>
            </a:r>
            <a:br>
              <a:rPr lang="en-US" sz="4900" dirty="0" smtClean="0"/>
            </a:br>
            <a:endParaRPr lang="en-US" sz="49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81600" cy="452596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Suburbanites did not see what was happening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Minimum income level rose every year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People were in trouble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Book: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“The Other America”: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Harrington</a:t>
            </a:r>
          </a:p>
          <a:p>
            <a:pPr lvl="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Told the story of poverty in America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pic>
        <p:nvPicPr>
          <p:cNvPr id="39940" name="Picture 7" descr="http://www.ekurdvoice.org/wp-content/uploads/2009/11/Homelessman-300x2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514600"/>
            <a:ext cx="34290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7944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Inner Cities</a:t>
            </a:r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05400" cy="452596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Fixing Poverty-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Urban Renewal</a:t>
            </a:r>
          </a:p>
          <a:p>
            <a:pPr lvl="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National Housing Act of 1949</a:t>
            </a:r>
          </a:p>
          <a:p>
            <a:pPr lvl="3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Decent home for every family</a:t>
            </a:r>
          </a:p>
          <a:p>
            <a:pPr lvl="3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Tear down rundown houses</a:t>
            </a:r>
          </a:p>
          <a:p>
            <a:pPr lvl="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New Cabinet position -Housing on Urban Development</a:t>
            </a:r>
          </a:p>
          <a:p>
            <a:pPr lvl="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People displaced </a:t>
            </a:r>
          </a:p>
          <a:p>
            <a:pPr lvl="3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Black Bottom in Detroit for I-75	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 smtClean="0"/>
          </a:p>
        </p:txBody>
      </p:sp>
      <p:sp>
        <p:nvSpPr>
          <p:cNvPr id="40964" name="AutoShape 7" descr="data:image/jpg;base64,/9j/4AAQSkZJRgABAQAAAQABAAD/2wCEAAkGBhQSERUUExQWFRUWGRoaGBcXGBcdHRoaHRwYFxgbGBwbHCYeHBojHBcYIC8gIycpLCwsHR4xNTAqNSYsLCkBCQoKDgwOFw8PGCwcHBwpLCkpKSkpLCwpKSksKSkpLCksLCkpKSksKSksLCwpKSkpKSkpKSwpKSksLCksKSkpLP/AABEIAMgA+wMBIgACEQEDEQH/xAAcAAABBQEBAQAAAAAAAAAAAAAFAQIDBAYHAAj/xABHEAACAQIEAwUGBAUCAgcJAAABAhEDIQAEEjEFQVEGImFxgRMykaGx8AcUQsEjUtHh8RViJIJDU2NykqLCFhczNESTo7LS/8QAFwEBAQEBAAAAAAAAAAAAAAAAAAECA//EABwRAQEBAAMBAQEAAAAAAAAAAAABERIhMQJBUf/aAAwDAQACEQMRAD8A62HwE4rwgvU9oj6HgAggMjqP0upsRvfcSfHF+hmN774jZ7228fl4dMADo5oKaGWVFp1adQvoLz3CKmpqRMawC224G+041lGsDF/v7GM1xWgH0nSDpIvvtcQYkX++WDFCpMdOo9cAXSrEk8h57eGJkqSAeRE4EZ/PijSqOSLIYnmTZRYiZMWxn17bVBA9kgFhcty5b25YDce1vFtsJTrSSOkfMTjDt2tqFxaBHQFbnqSTuI2/bBnsxxV6r1NbhpuAsW9Zvz+GA0D053mPMj6Yr+y07s0GymTYnkZkeUjw87F/DFXM1hcMy3tEEm4JuAZ2B6YDG9r+KMmapUmaEX+JqsJBIVpgAWMn/ONdmawNOms3qlQD4RrJgz+lTvjm34hcQAzNLU11UqQDsZ3B3vqW3Iq3jG/1mpX0I4CUVho3DGRCnbZYm8d4bm0UTQ94xEAAWx41BsGHxFuWKPDqSMofQbsxBckncgHvSRIAt54vQOg+AxUSI3x8MLOIWQGLTHliP8ssjur8PDAWgcOGIR6/Ex/TEgbAOnCE49OIycAs4XViOcN1xfAShsOxErXwoOAlBwmE1Y8HwCk4UYbqxGyk7GCPUfD/ABgJycenFb8wQO8PMiY+nyOJFrA7X6jn8MBLOHziM4dGA5r2Orucqmp2dtVRZcySqu6reLkBQL9BgvWzI1RM7T8vh99MAeyv/wAusfzOQP8AnY/ucD+1nBqxrJmMvViqP4egEKTAepYkw4MEezYGTHM4z+L+te4k25jf5/vscXMqWsJtz/f1npjD9me19SqdFSmQ0sntFHcLoAXQz7rgDqwM2PLGxy+9r2AnygeZ/V88WFmBH4g14y6CYBqqCYmO45+onY87YylHMCZ1OF5DSrEgbn3P8el9L+IbhsrTBBU+0FpInuVJEgeHpjK8OQLTNXQNKElEb9bgAxqjUEWZY9LWOM31Z4KVaDLR9qXI2IWwlJOpiPdG4gbmLcpscCzhpVQ5dpTvFZU2nS42P6WY7C4F8YjL8fqpUZq7FmYgMps0NLE05lV0sF/TYRG2NFw/iHeFPUZAKETM2KqY2EyDe8eYwlWx2bTI3JHn4eEYqZ1oUqgBZYMEwFg6hMXnu2A3PhJwK7GcQ15XSzEmkdNzfSLqbRyt6YNhY5Rzj7taBjbDlH4sU2fN5MKqhnBVdLXaXTRMgQZJA33JxteGBkp1T3YeoaaBTMBP4IiVgyVdzPMnrAy3b6sKfEuHarBGZhvZQ1N/HYgiPAWEjBU8UFOrk8vdzTT2lTSJYuy90RIuSzMdwBJMBSRn9avkbTLkaRpNgI+E79CDvz3w6pXABa8DzPwjGcavWDyaS0UmBJDE9SSkhJHObQbWk2svws6tbOz7FVOmLTDatMlr7mfM40yN6hyj7/bDEqaj1EDyk3v5AD4nrgdXpC0NUmQCNbyZ6jVEC1x43uMT5ekVUBoeN2vJ6yGJ8OeAvDDg2IS6kbkGNriN8LAj+5P74CWZwzV44afucI4wClhhkzz+eEY/dsMnASq1/HEp8cQqcP1csBLrx4nEc/f36Y99/fxwEi49PjhMIRI+mAUk8rjpP0+xhHKmNVuk/scN9sf5SfKI8rkXx4VORUgbG0z8OXpgIvbhejILWaSNo535+NhvMCdMwhFmH/i/qZw6o5tCavMgfW/ywwUAf+iT/wAv9MBzPsgo/LrvzBltQa8NsBIkDlAHXfB6hRDmlIkozMRPVdJ8ve2mN8B+xuUajlkV10kKCbqRcmJYbn+uPZ/jNTLsatXL6spTIPtaZGpdgS6E3WWN1mD5Cczxf0E7PxoW0D89nIFttFIQABteIGwxvaBA6/Xl/m8/qHU4512drD2OUfUO/mM09gRIK0l+qkehx0fKmTcW6+G/9488Iv0Fdr8oK6U1IBAqAz1gMsDUQpYkwJ5kYDvlgKUqg/kQCyiSyqs+OqSf9zHljRdpj3BLhVJ1GYg6QSBfbYHpNzcQaLaF0lxNNWRiSJUhSpYR4+zNz1HNjBHNu0WVp+yVwGJVhqA0gqCIjpHdBDSQRFzuU4ZmnKo4PeF+8DBKkKRaWOyGSRcta04PZngYTKlCQZSQQRtpmJk6o0yYt8QcYXh2Y0lrRp70XJA91otyse9sAYuxxl0nboHDu2VXLZhglMMHMEM7QWg6RItyB25nqdXUOB8W/M5dK0RrB22BBKML8tSnHAnpJVqKzagAkNAYhSqsuo7yAF12jY7ATjrnZTLtkctSAapVpFQ7lkYeyDBWJQhYYAkyoMmSQLGbKz9RmfxgrhMzlHIB006pANgSGpwPCcHeyipSprXzNX/isxNVlDGdJNkCCTA/lggHuja+c/F8irnMnTpkF6iaRb/rKihDOxnScdKy+WSgkIBci9l1EmF2sBJgAbSBiz1L5A6hxgEQq1GDErNRAoB/lIC6xY81iBeJnDqIq6SwrooAO9M6dyFJBqGBCzIImeeCWdoqyy8QLyeUXBmQRG9owFrkIpddRim957wCgMJIuxgNzmRsQcVBKjThgxBJEy5JYzt3QPd3aQFAuBysRpuGE7ztgJw2qxAIcsdN1KgAljqN9xBmTG5I5EAotcaiD3Tbpcmfj/bbFRaUyIucOVI5D4D5n1wxG6/H72vhTUgGR97fZwDleP7YjZse1m3Lr5eEb4acB6cex6cJgFnDg+GA4UYCXD6Z+/niERiSkbYCWPXCFQbb/Yx7TfDjgFGHLiMqYsY8Ywj19O8R5gGeQE2PxwE+PYhGbXxHmDvzExB9MSfmF64DmvZvLJSBRYXvbSbeAk2F7C3gOeJu27RwnMbXEbxu6jp49fjjA0PxBMqK6QykxUpzMbXEz9cW+N8WrZrLVKeWrCvTqFS9NtCshBRlCzEGVvMWnnJOd6bzvsbqOFocMkR3Kpm9vdEW5mOfQ+ONjkqFidt9jbmI3i308yMYUVmI4cnun8tUJU7q2tZB8QSOm/pjb8NqgEhRpm9tt2iRHInawuIwiVlfxZ1+wolF1BXdiIn9IF/GSfUxfnn+zvab/hSWLB6QbSWmHkHSAdtYmNPS+2+z7bZZHp95e8qsVYEgqfaZZJBBn3WYEX36RjF9r+yYHs1QH+GzLG8CVMAHmZHd3+IGJfVnmLWU4wtemwaKJ3XTIBLLUe+2q8nrPLdjh+JzSzR3gnvNIEz3WIIAHvSRNrAkYKZDNHKe0aooaiTpiG1MrT7s9CIOq8kcxYRxzOCuSyyCNwTyJ8dzJv5j0zW5C5LPvTJUkMIqJBIiGBRipt1BjnAx2v8AC7tEa2UZGMvRYiWhZDElZuStw2+1vAY5bwrh5zVHQwTUCBLBtZ1GDBmGbUrGGILSdO0YMdhezY1u1R6g02BWBIa15HfEqQQZAtaRaxPpc4xTpU+P0VYroSpSIUe7TT2bOQP5U1sW6C+wGN52j4lopIU74arTWxMkFtUiCJPdIjxtEg447xyh7PiemmSrArv3iCKYJkaTJMnkYN7xjz1KUBacUzOnUtjba4Ua2sJYkgSImSBdSzcdqo8SVqK1HqIshdIWCQdiBM6mkMIAtERN8AuK8TqVKVQJTZwjHU4CrpQhmAhyJdWI7ojSACTcAwcF4LTGT/NDUaumoWOtyWMMSrEm4UgkiIbTebHEWaqV0TKqdKlygRlFogVDI5FGG5EXJb3hFZGeH5uoFP8ABIIVlQto06QxhWaTYiADMbRYzi9Qz1RtRakACe6DUJmIFopktcSCYEH4QLm6fsStKXWmumFMzsAJUyFPjHKBbDsmimQimxKyRAETr7pPvE2NrwZOxNRcTNuSRYytlFypG8ywJE+APjcRfo0JgsZPX+wAA9B06ThKIAFgeu39MSocVDuUYTHicIcA0tj2r7+mPEfHDWb0wHhWE4euIQL/ANfU/PDwT06R++AlAxMvhGIcPDWvgHe1J2U+ZKx4bEnw2whzMGGKg9Jvfw584jEgOFDHARHWTvby0z9WPLp58sOWhpuAGPkA0chPPnE9d+ZkHScR1a5BAHeMTH398uYwC1OIIsBtQLGACrbzA2BGF/1NP+0/+1V//nHqOuCW0gx+ke76k367AeeG08u5E+0J8dKCflgPnRssjbxcjkCSJGzfzASY2NhgRW4adXcJDDmCQeXw3wSzFciOTAzDAqSDBmIsDvPOcOp3nuxIvEeQ/wA7744uxvBuLV6FUVag9sBKlSYYjzHj4b+WOg8F7X5eoVioaTHZKtrwYAbY32E7kDnGMEVsIIG5uIM+n1v6Ym9iji63Aueu/IDaIxqVLJW/7b56KAlWAchFYG2smnVAIF9JFBrgWOmYBMWNIaqoO8VJidjBYi2x0m8eu2OfupWh7zGmtamFUk6VJp5nVpUmBNuXIY2WpvaIyMUbQ7ghjAg0gDbfumCNogEXvdZxUHBVzFGmh2raTJAIuxuLXv15xyOMbmey5Vq5WO4/shFhvpLQTZdjcnlfHQuzeZ00Mq797TSQmDcwC7RyJ/2yBgFWzSsmZq0yND16xViIBBDwTMHbkRhVlO7F9n6VKmWD1CziHlk0kKwgRpJ3G94MRDFTgrw3iKiq9IsHekWWWCgEAyjG4iBIIWwYjqMc84pmKiABatgp7oJHeuQduYIiY5ReRgRT47UBJUvJMkggSYiD3bjwMjE1c1fzVf8AMcWYqSoqV9Mob6fcbSZO4BPMX54L9s8rSFRfYiJpiFWNgulQIHvW9472xi8nn2p1kdYDKQRIkTEE8uv+cF6+b9pVZ2UjUZMDrsIA8sRcabgPH6qr7NapWmym2oAEAAOe8f5QBG1sajgnEHzTZNDP8M1RPcBIVRFisHSlVQLwCCYPLmNB9SsJI52B2Mg6tPK5AEfq+Gp/D3tDTy9Umoruq0zpVBJVmNMEkTHe0hbc4xZUsdF42qKlOhSUDWVBhY0D/rTaGICkSTuRPQ3OELpUmnBTVEP71jpknm0AmdN5uTc4z+V4iM2alVAjAIGNQgxrPJo7y0kCBAzRIDkGCxXRZXLsAGqFySNyViPALGk/qO438Mbc6MUa2rkQeh+74knFRDIkNM7HlIva1/rvhHzBgsOagx0tv9bf4xUW2aIwhqCJxUrZ2E1dFmb72t+2FFSSZsBaBvzNuu3yFsBOG8/h9/YwhO4H34YZ7WOvj988Jq+/O0fI/LbASAX25/58sOQAW+OIVqb3udvuTy/bEqH+tsBKMKDiND6nDwcBKpwo22+98RTh2qMBKWtbyEz6bD7GFVANt9yeZP38MRtUMybAX/b5DDmrX8bW++WA9mKgUSetgeZ5Dbw9Lnlhv+n0zdkVmO7ESSfM8ug5CBhKdzLWPIXsDv5kgDyvHjYH3YYDmw7GZHNAGhU0d2QqsGW4VdRptc7Ry574zXHuwVbLHuAVF1Ad1irQSD3lIKzcAaYFtsZJOIMDqWJSI2tChRHgNMevjg6f9SpJ7Wlm9aQKmipLAAAvADAwBtAInwxz6rplgKrMKhQqZBiGUgzG0DUNXKASfLF+lRhZjSBaZESNwGnT8DgnwjtUyVkevQQitSDwnMMaijUHkSTTY7xcY2eWHCs1OoCm7DWSe4bxLAg6GIMgFpIvHPDC1zjN1BCqRVbbSKdMPJF5I1AjuzEXu02GCGU7dJqBZHANKpTBhVALBIZQO7EoP35HC/iTkP8ATTR/L1pWoCR7hIKApvMEEVDcgm0zfGJyWdpkAVNQK7EXtztyN9/kcPFmV0zgXEFNCgoYe7oME7ik1j87bWnc4GRpyL3BEwTtE90XIgDzg7YDdnsrSasyl9alAEUOxuSNfdEQw7pC2PjIwY4zkhQylfvFg2lhLAj3kBggDUbmSbiY8ST9Ds/XX2OWBmdRido1SfmB154BZ7IhUcgiZt0IkePjM4I5vNBqFC8kOT8WEeWzXvz9YuMaT7TwT+bc6V+O2I1AGlkddYIu58eikmT5DFjK8Bq1FLrpIUkETBHxHODhvDKrNmgVgMdW8kDuNPyn1wX4nlGoVHCliVFzMTKgmANrt8MRS5fg1WhSo5hCJdSwUruBIOmRpeFElZkWMRGKFHM99ioUk+6pjTcGYB5LJjwG8xjoGWrUhlcslRwT7NWFJgBOqploAbmDpc2v3TMXxhOG5QhVr6ZVnamkG4IEmQQZtb0+NqSth2VqJRFRK0fxNNND/GLGTNQMoYDQyEzy53x0Dh2bokCiHW8WAeJtCxVDCbiQL2Eb45Cubao8wSqF+6WEbSx7ossGOY3xeTMMFLUz3BEyN76tO9/5p5+MDFlZsdfz1TSQBoZmA7tlJ6EnoJ6HoAeS0qBSHLSQTqgHe87STG20xPhHP8hmK9IMTUMNAZgxY92CAxIsRqG4i4Fpx0Hg/FKb0VYOpOldYLCQdNyw3kxtjcrFiPNZhfYhkWQWFNUBgTr0COX6V9CTiwG0rEzYEm953jnJI2F5IGBuYq/8SKKtpVWNZjMkBqZQRPLUzAbxpFogYvLQWZZRq/StjpmQWck3Yzcyd7TckJQvMz5fDeLb+PPmcPFTx9frhlXeDaOQ8gPPl4YQTHT++KiV3/v9/fLEiqfgfv8AwegxGD8N/wDE+H7YlpLI/wAn72wDxv8Av1+x9cPRpGEVIj4YX5/c4B+PDCYXAPBx7TF/r9PL+uEnCzgFFPEntP8Au+uI45YnC/ZGA+UhXJk9IsNjz5mTjSntpTGW9mVqavZ6PdTTq06f5p0z4YywP3bFGtmJ3HM3xxjvWs4zVillD+r8rQg/8+anl44kOdGlBsdLKxN5lmv5gER5DDe0tFqbZWnUBVlylEEEgm1SsYtI6j0xQRyLkz8bc98WpPFvjnG1WhSWA9TRWpsrpKCm5Dh1MgiqHusQBF5mDlGG0c/28/PF3jjd5fI/M4kyuU1FZMAgkkcgDGAq5ISRrY6RI5SLcifsdMa2vxem+RrIpYOoQQ7Fm06kIJYxJ2AgCACNowApcNZyVAJZghjYEkT+0/H1snhoShWdhpc93SDIBFRQwEHkRMmfDrgIquYQ01lZIBE3HOQLfTx5G5jatqFQrcBdiTt3U/cYF1pUkT88RpVI2JuIPiPv9umIq9wWgWqrpgQGYz0VST6wLeONlxns/mK71KiINBVROtLAIqzAOx0g7fvGQ4Pw16xco2nQBqJMABjpubWgk+QPXBDN8SzGWAQ1SdSAxqLaRMRJ6lTIBIi2KgnmqJp1sopDAU3pj3YIK1C7hT+oDUSCdpiAAJGU8z7LLZdVcF3ao5SD3ZHs0Yz3T+s8thgrU7fCrlnoVaQJNMgNMgGLEqwsZHI9I5Rm+HjWaagaoNgBPvG4sJJsBc9BgQX4XT79NSLGO6Zg2VVLbSQTM+BsJxo85VWizqT7RpUyJEbMY3iL9NuY3AZaqTWSVDQ2osSLrIMsFIItNpHOMEs9T11n0u7KF7pBaLIoAEwdIkgSbBb88ErWplioIqroV0LgU3LErZYaQIsR7ttzaMWMhkKbe9UKxJEAFWF9LXU7CARvvyEkdxHK1ApVavtFNBlmQwAIRACVUNIjceEz3oqZzNPSemKy6WEjaoSIRRTDAWMhTcgQWtONMtFwivqzkM+j2dLSGIGzOSoJj3gB3UbYybgRjSJUkBaZhDfXBYt1IM+8TYs194B5Yrg+YNXMVhpBB9kGqANB009Z0iGJLapYnYwDuDjZ5Oj/AAwzVEcSdLAKJpj3QL3AABjkMWM1bo0EWSBPU7mTaSd/8fDzCDfr+4/rhlXKLMhWmfIcpu14PVemG1qDAASBtIEnmDuSPpONIsLEb+P305YmT9+QPr++IUW2+/nbbEqtby9PvfATqLYQrj0zhSMAxq0EYkBtinXcBhH3JEi3hbFzAOGPBvsYaTiuKsswP6TYfCPrGAt6sPn7nA3iHEPZ0nqfyKzc+QnpziPXFujmNSgg2IBEHkbjAfMHETSFWoKLFqQY+zLWYrPdLCBB9BgMRJjmT9bY26fhvnZMCl56/p3fliiOwOZRgzhFh1mag6zsAeQxyx2tg1+Jp/48ED3KNPa1tdW/lJxnKV4tHiOfn4c8G+1+Uq5nONUo0qjroQHSrGGEyCANwcDTwfM0x38vVXzpv4+GF9J4C8YPfEch6XJwSyqjRqYmBTaLTsZjqLT1uBa9hvF0YOA4YGBYgzz64McPb/h28Ej4+0/tiKm4cf4m8Won/wDEzc/h649xWsDRqkGQXcg90i9Umx3jY7xhOHVIrNz/AIK7+GVfFLPkjL6ZtqaBB/mPjHLpioEZ1b4gGLWZHyH7jEJFpxFXeH8Tq0WIptGorNpNpI+pxHxHMVKtR2qHUbgk9BIGIqZOoH7288MzR77Hxb6nAE8rl1XJ12LnUzU0RBHeg62LWJgDaIuRvcYk4flTTqKJUyJ2NtvmJPwxXrO4yoW2k1jaOYppF5273TDhmTrBuCR47Hl+2AusqtUJid+ViASOhgG3x5YLkKsBXae8GNiLN3VPmADE9OoxnKlYlwDsYsPEk/8AqPxwhY6HP/bD9zv/AMuBjqHCFUKYVZqoSzL7pAAYmRLG5NiT8cCc/wBoDVzDMAWUK6mH2BGhWp3gETqUxvecR8HcNTr6IB/LrMQDJN5IAPxnn1wG/IOa9ZoPequQRAiDUYmxF7eO22NaxjT9iAzrWqlQAXaG0yZspCEgqF0qi3k91usjcZPiC0e4mlipIBJLEXkiZkC+wttjC9hifyaK5ZaLF2bTDO0mVABI0r70xc3Pd3OupZ5EVZDqIICpFrQZnSTvv1vjUZvor/q7H+SPv/d4xhKmcbTNuXpMARfAjLcSgwWLCwGphKnnd2EjlY/3dmMw7GROhlUjoCWABI5GxxUaOjXDSJuBt8pM4e2Y7w59I6XwLosPagnkD939bf2xZapNQcgQfrioJU6k+PliVT1xRo1YPT9/DwxcSoInAUM5mO8PLaYsdX9J9PHBBJ2PIf2nGf49X0yxkwmw5wHJHTr8ceo8bK2qBVhRu3vWlm2NrzbrgDj1JFvvnjPhKwqsAyqHcnV71oYgRt+nHMO0f4y5irUZcutOnSuFLLqZh/MZIUExMAW8cBW/EbiEg+3vy/h0ehH8vicZv1Gp811PtzXqU8q/8bUahVANAE6jJgjywX4f2tytOmqVa1FXWQV1KIgkARytFscPzvbrN1gorOKgVgwBRANQ2PcCz5G3hgkO3ObfvLTosDzNBJPK/wDEOJya4s1R4hVT3atRP+67gf8AlOFq8Xrk96vWJ/3VHP1bzxT+7fHDPajGG+hzJdps1RM0cw6sd407eoODGS/EPiC2FcNNu9Tpk/8A64yFJpBiT5Ysq/3HPDTIu9p+0NbNuprlWKCAVREsTJnSt9sV1FRgqoBDBQQW37zBeQ8frinmax1XAJj+vjgnw4q47y0pH81TQRcmwLid8B7h7uzPvq0qLQbaNAG/MGLYZxKi1OnpM+9bfnfF/K0aKGzLBiY9oesfpIP98QceC+zESYI39emACV2k/f3zwmq0Ye1IxMTiNz1wEimPjiSvSJJsYk3g8/H4YaPdFp+4/bBHM5U04qRphgZ7rX3FjY+RmcFUHqByijkzHruE9f0HFilw/TVA3IaCCCNj5T8cR164pVkelpDJpa0FdQOoQCSNMaZUk8xtbD6FarVqGq51M7kliRdyQSTGxM9OeKi1+TK1kWGJlAZI6xaNxEbwcItB6lMlQzk1+SyLhzyG98TGtql+8GABEm4Kk89+WwwEzWaLsZ2noPp1xB0/I5I0/aRMVKKJ3tIKkHU8gGIk2uTisaKrP8RVJZmJlZutRQPe5e0J9McxYeA+GPI5S4sY8NufpjWs4672Z43l6ATLMZYoKakbFwB0ncgW8fHF3jVKSCgdipa6qSIJncD1jxxyvs7xM0qlPmA8gE90MRp1RtzEn/aOmNlxhE0PmQhLB6YuVGlIAOpTcmw22npMNTO185mPHxM72nBJuKFaSjfuIw8w0x4CQL73PXGXoF/zFSlpuu1+QiDz31dOYwZrZGqWy6IpKshViBMkGRPTrfbFMabh+dcAVKpADTHLn4WiQb4JjMSwgwIi/rMYzX+nZhaLDQFupkgSB3iTaSfeGw9MS8T7StoZk1UAlm9oiTMwCGVTAubi89JGLrONvQpRJjf7PlhzVWFwOUnnjCdk+MV6rMBWeraSsklblQe+SItyMwR1sU7X8UqUqC3VD7QATt7rSDvy89sXUxD2yzhVJB3VRPgzOp8NicCe23Fav5SuKRCuAC+rc0l0zpEHvF2TwjmNsA+I8Wq1KOp7oFAlfdAlrCBAi4i3zwT4tlcx7DMNmEaGpONQWxhUdTblKeV98Z1rHHaZxLOIqe+LByzeG3Uf1xluCn+h5sL7UZYtTsQxTUIgQd9iCMXMrn82qAJl6enlFFfM7sDvgPQzFen3qbuDa6sfTn4YMJxfikD+LWA5SQLcrEg/LBGfA+/2x5MjNJqn8pA+JjElTBGmsZB7bul/V7YjVCaAtiyrc554rIYHhOLNGmWBiTvtf1+vwwVBmzLdMSZaoymVPXkD06iMEMpTES1Mk9WSoREnbSR8fAeMkMrmMuQVK0lMbzVUbjbU5nBEXDeJu4IZm3AGgU1O1+8NJ+vpzkz2QLzL9zfvVkZh8zA5xi9wjh2Ud2UozadBGmsovcsYNNpHu/ZxqcrRyq2/LVXjnqSd+RVKbRcYuM24wFDhpMjWsACNQaTIkbA/cYFZ/JeyYd4HUJtq/wDUq/vjquVbJl6pqUmCNo0aiWYaQwbZyw8P2xhu31Sh+YVcupVVpiZ1blm21MTtG2GLLoXk6BKAz15N16gHFzO1mZAkHcE26COeDvZ/L0hlaX8NndpJIqKqiWaAAVOw54uJlSTK0wik2nQfmQPLDDXPa2XaSYMdYMfdsHeB9mK1Q03Qau/yBJXYhttr/HGlrpR0lamYRRsUFST5aacmLYZleO0KekUhVJ5aUM/FmHTDDTP/AGIZSjZiotBWIUPUUaQYJ3BiY1NP+3rAOd4v2aFN65R/aeydp0hNPswVBY98kCalMCxBkwbYNdqePVa2WKOrhdQs7TMTFv03jmd454xWXa0A3Mg94C0AwfUfIYJNF+CcQoyKb0VMr7+sKZF2uwKwQDG14HOxbPplmyOuhmQtRGDCgFUOWkqXapqGqAJAXkwtjHokk91mjpJ+g64tZTKPOgqVNTSBqBE94ARI2kX8jgol2ZrENWrSC1KjUcapvUYCmkmZ3fV5re046UvEsvVorqy1IF1Dt7RuZ0kkSt1noenjjIcW7FDLUqNjUr1HFMlXJQGCdtAJmIAnrvY46Nw7hFOiAadNC6qB7RllrWFyZHpAHljUjP1Yp5etUNQVKdMhgNM0qbXB0gd8nTELyPPBSlkcy5BeoVBuQXd5tbuyqiOYgjFxNU96Dbe8/wBN/DE0g7g9ef7b41jGlThNM2ZdYIuGNo6QLR4EHEtHhWXWStGmmqJ0qoNr3gSb9cN/MTEAw3Tlae8DB8NulsO9rO/L+4GKicU1BJAuBAN5g7xJ226bDCOQRsPu0Yr1a58fP75YhfMwSJ2j78sBT43wZXvIkctIIbwYWkfPoRjNZjPZ+nRqhAAqrpdGA0QwKwnUMSRyPnjTZmqxgTz+/vyxnu03HqVShVpeyRnFIspZQe8GIUpF5OgzB54zWo4lmaBRtJ3EfQH98R/e2Js9mjUqM7RqY3j9sMy1KTpsJ3JvAFyevLl5c8YaLRpFjC6i1tKqCST4Rf5HEjPUUx+6874tZTPU0ICqBLDvMASLQHO8wx1FIC90A6uRjNdmM2zal9gVZVKlalFQVKgqdJYEEqQTN5mZN8VWmy34daQ3tFRYIj2tYCBBn/4Z5GIneMGa3D8okamyarHu06AeTbcmfljP0aIPejwkgi9/GNyOmIs3mlH/AEig84Pyjf5YJ20FOpw6mylQ2oc6dJUHwEH64tHjGTmRR1Ec31/QA9eeMPW4tQBt7VwAbhQBPjqixwjcZZfdoy3LVUJm8bCJE/Yw04uhZLtEPdp0qQESYDCf/KBy3vi5/q7MJCrEGYE/tbHI8vxZkYl1aTM/qF94i3TBvg3DnzqAVq7KiGBSbUVNydRuF67SbeOLpflujxWlGpqtNdXM1Vggb+7BPlflgTnO3WURiGNOqRyCs3wLDTPhIxQzH4c5QmRmIJM6QpCkWtb0v54h/wDZmhRMA0LCVL6wbSDO9za18O06VuI9vKbXpZW3MsQo25CD9cY7jOdevU9o4ALRAXYAWA+c+uNnVzNBUOorfYU0Y6osWBfSNzzxSXjFFVHs8vqPL2jEkGd9KAC8bSRjLUVeDuKtFUnNIU7uqgFcGSW90lSDcfqgdDJOLicCp941atUjdVroylgYGpjqKkbc4HxxGuZzdVtyo2/hUwnn7iqJ23YE9cXcj2WBJNVjBJuQZied4k/95t4jFFWs+VpGA1Igb6FqNt4khYPXUTiKjmHrWo0nIvfYDaDuB5gscbLJ9ncsqpNINpGmX1fzFjAJYbljbGhoLqWFXaBGwt0PTDE5Ocp+HmYrGalZaYMQqS3kIFreZxNT/CKf/qCP+QD/ANRx0VOH1IkMFHO3pGqQCfQgRi3SyuxmZ6f1ItjXGM8q5b/7pnB7uYYTv3YPyb5YuZL8JnVg5zM2IuDzsL6rHmN9sdRo5SdtPoZt0+eFWhcwL8yAf84cYcqyHC/w+o0oJ7xEEFpJBHMSbHy6409HLKoj76fvidgQ23rhGYyZF/Hf+3PGsTdIo8I+49OWGX5/fn44UvvP0+98QtV9PIj6/wCMESCr9cVquZi8/e37/wCcNzFUnrFrdfXpzxQrZiNwfDeMQTVs5AMc/vr9+uBr52/U3PrznEOYzTEwATHwHnb+37QJWCFjN+pB/f8AvzxGsFcue8Cbmehkxfy54xDVAtSkHEfwKJMkbMGYt4+/8QMa/JcRUP63MH4c4EY5PxfihWsFMA0lWk2li0lGYSJ2ERYdJ5wJViXtrwimje1pCA5A0AWFmJj/AMIPqcZpAYPl/QnBTiHHDUUQ0FCCD+rmLdIvfnOKGScCompdS6l1LcalnvC3USJ5Yy0RMtswZCOcmIMEwwIB5G4kcgZtizQ4LrGpTTgzGqpSBsSLgkHljs2a/BDIsToevTuYhlIF4/UJO3XA2v2H4VTYo+boKymCKpohwR/NLAz6DGsZ1lqHZGtVaXDstrsTf5yYECwjBzK9hE0gtUULb3ZYGD1gAjxBwnEe2mVX3ZZt+5vzsSQBz3v88A6vbAmSlHfm8n4AWHxxOmu606fkKDGmzF3kAiw3E35X+74mz2SyaKriEmxLskm19M3JiNvC+MTk+KZitU001Zpm1MER5ae8LdD9MXx2IrOxNQPJBI0Gme9OzMzAwTJkT5csNTP6t57jmUpnUFFRgDB3knqTbxkA38cVW7Wa700AJ23YzJtuAMEst+F1Rmmq6p8zEAbsQDHgDjV0eAZSjp1ATYDuljsN9Rk+gjy5Mpsc4GdzOYsNTCfdUgaehaNvM+PTEx7N11BLFZiCC66uoJN97W3jHTcumTEgaSAZlrKB4QAoPqNsWDw+k8lYubFQYBuZsNr9YxeJyYLh/Zylp79JywIvqBHIzOqyk2sT58sFcnlMuA2kBm5qoYkC9yBIgdNvHBbP8MRYNTMKDNlCIfMQdQmI5T1xZ4dkaVnXWeRZ1VZBjYnxM7YuM6q0eApUQsfRgCF9GJII8Lc98Xcl2ZTTJNv9pieknSSfji5Xq2EN02kn1JxXV2a/K0kkk+pPniot5bglFFJJbfeST5EsotOLKVaQNmZj5Hy5+eBwzCDmGtykD44jbMSZHX69ScEGlqCSQovzMeW977c8L+ZSL+nr64AnMgH3gT4eXXEK5wydx4eFr9f84auNIuYaT3R8f2B6eGGtmHJgmI3AEenz64Bpmun9NutrYt080WiYgdNvsYqL+qB70+PP7++eK1WsbibdP8ee+Iq2fAiADy/xOI6VfeYvsZH9PHASCif1HzJPy+GGlZt8t9us+uImrXv9+U88V62avA8LyLfcYgt1dr8tyDYDYR9MDsxXDH42ED5nbDM3mCQQpO19/uMDa1bSIk+Jg+dgBP2PPEWRFmdWpgoABIEgzO88vDFKpTJAZu6s2WN94nx2j1xMaLPuTMASAIi+2/hiKrT1QLm1jGw9I+mI0FcRzrx7OnaReJ8oki98YPiCnUxJkk/Hf+mOk18kNJVfeO5kyfC94jGL49wV51KsjqPDGa1AOnmioixHRgCB6HFo5wlgGp0wbXChTeCD3YGx+eKpyrfyn4HC0KJ1AEHcfXAfUeSzBYEiSGZiNttRAib/ABxjeP8AY7K1cw9R6LFmgkipUE90ctWCPaVM2vD3/LM61kqOYpyxKe0cBVgTOkqbDkccEzXEKtRy7uzsd2ZmJPK5nlt6Y3azIJ5QI0KiNrOxBJ8yRp9ZBxp8l2QYwWZo3gA28SX/AGx7HsYka+rjQ5PhCUxp9sKYA90OCx81QgD7vyxbpvQpiSKjnqqVd7zcgb+ZwuPY0woVWqVqkotSmsWL90HfYAkfCOe2CWU4GrQzMzAWhREWiC7EmfT+uPY9imrn5FVOpEUREMzM5HS7EifLFPOtq96rVY2Gn2rAWPQXnlO+Ex7AKa4CQCQJm51k87nfmN49cTpVU+9q85nrym3PHsewFr29rb/URyH+cUHqExLRbY8hty2+Ax7HsB4Zi/8AN5j1EffXFlj3T3gD58/rOPY9gKrVZseXMwPp974kV/P9/DHsewVItRRuSI+7zbEhzMkbGdo+I6Y9j2CJNG5vNpj15+FsKGA3Pjf9sJj2CG1KliQbbWgxyv54iBOq2+1ttovbHsewELNAm8GLxc/LAviK6ZIsfu+Ex7BVapmioYsJ6Dw2t9cQpxE6RETJmDIGnfphMexmtH1and1XI2geNiTzjCZnJalFjHT6R9+OEx7FFCtw0T7vp9nEX5ALqIp06ncYTUmFJHvLpI7w5TI+Rx7HsRXXc9xWklGtLEGKx2Np9o4kgQOXPfHzPTpEgGRhMew+k+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pic>
        <p:nvPicPr>
          <p:cNvPr id="40965" name="Picture 9" descr="http://info.detnews.com/dn/history/paradise/images/stree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514600"/>
            <a:ext cx="3429000" cy="273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66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Poverty Leads to Activism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019800" cy="49530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Minorities began to speak out on their behalf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Mexicans:</a:t>
            </a:r>
          </a:p>
          <a:p>
            <a:pPr lvl="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1942-U.S. initiated program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braceros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(hired hands) many stayed and hoped to make a go of U.S.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Longoria Incident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Felix Longoria-WWII hero: Mexican</a:t>
            </a:r>
          </a:p>
          <a:p>
            <a:pPr lvl="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Killed in war, town would not bury him</a:t>
            </a:r>
          </a:p>
          <a:p>
            <a:pPr lvl="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Foundations were started to help fight for rights</a:t>
            </a:r>
          </a:p>
        </p:txBody>
      </p:sp>
      <p:sp>
        <p:nvSpPr>
          <p:cNvPr id="41988" name="AutoShape 7" descr="data:image/jpg;base64,/9j/4AAQSkZJRgABAQAAAQABAAD/2wCEAAkGBhQSEBUUEhQVFRQWFxkXFhQWFRcYFxUXGBcXFBQWFhQXHCYeGBwjHBcWHy8gJCcpLCwsFh4xNTAqNSYrLCkBCQoKDgwOGA8PFCkcFBwpKSkpKSkpKSkpKSkpKSkpKSkpKSksKSkpKSkpKSkpLCkpKSksKSksKSwsLCwpKSwpKf/AABEIAPsAyAMBIgACEQEDEQH/xAAcAAAABwEBAAAAAAAAAAAAAAAAAgMEBQYHAQj/xABPEAABAgMDBggHDwIFAwUAAAABAAIDBBEFITEGBxJBUWETIjVxdIGRsjJSkqGx0fAUFhcjNEJTVHJzk7PB0uEz8RUkJYLCYqKjQ2Nk0+L/xAAYAQEBAQEBAAAAAAAAAAAAAAAAAQIDBP/EAB4RAQEAAwEAAwEBAAAAAAAAAAABERIxAhMhQWFR/9oADAMBAAIRAxEAPwC3ZB5B2fFsuUiRZOA974DHOe6GCXEtqSTrKbTL8m4b3MfDkg5pLXDgxcQaEG7arNm55Hkujw+6sGg2IZu1Y0EO0QY0Yl2sARCLq84UtwsmWne7MmvEkvwh6kPdmTXiSX4X8IjczstoUo4up4Wka+lQU5mWIPxcV9NhANOugqsfJGtFg92ZNeJJfhD1Ie7cmfEk/wAL+FVfgaifSnyR60SLmcigXRb97bvMU3hqtvu3JnxJP8L+EPduTPiSf4X8Klwc0EwTxojabmGvncpmSzMNoeEiPJ3ENA8ybw1Tfu3JnxJP8L+Fz3bkz4kn+F/ChI2ZRvzY0Uc4Yf0RpLMs0H4yK924UaO0CqbmiZ93ZNfRyf4X8Ie7cmvEk/wv4ScLM/Law4/73etHOZ+Vpg7ynetT5F0d93ZNfRyf4X8Ie7smvo5P8H+EiMzcvX53lv8A3J7BzTSjR/TB3kknzp8hoQ925NfRyf4P/wCUPduTX0cn+D/CMc0MpXwSOZxXPghlPFPlFPkNHPduTX0cn+D/AAh7uya+jk/wf4XRmhlPFPlFKQs0so0/0685J9KfIaEvduTX0cp+D/CHu7Jr6OU/B/hM7WzOQX/0i6H9m8eSbuyihn5l3g3RieoepN00WT3dk19HKfg/wh7uya+jlPwf4UHAzKePGiczQ0echJTuZZw/pxXU2OANOyibmiwmeya+ilPwf4UpYNj2FOFwlpaViFlC4CELga0xG49izG0M001DaXNcx4F5FC09V5TzNHMugzMw0gh2jDBBxBDolR6Vqek1X7L3IKz4VmTcSFJwGPZAe5rmw2gtIbcQdRQUrlzH0rFnT/8AHid1BbZOM3PI8l0eH3VjOSxP+OxKfSx683CrZs3PI8l0eH3VlmQcEG15skXiK8DcDFfX0BY98a89bND8Ecy6ugLhXndgXHLqK4qhrPz7YMN0R9zWip9QVUGXbnmsNjdHYa131ISOcW1eK2CNfGffz6Ip5+sKnWW2jqaRNb9wwWpBpEPK1tL29YP6FLRMqmUqGu67h2qowwBv8+6lF2LG3YH0jWpgTzsrolbobac5rTan0tlU0mjxTeMPOqhXZzc2u5JxnmnnTA02BMtcKtIIStVmlmWw9hx89FYoOVZIrQO3YHGnMpgWlBRNn5RQ4rtEVa/xXCleY4FSwKiugIALqCAqCMhRBwBGAQCMjNMbYiaMIlZDkk4G1JwjXoHrIcT56rVsqHUlnn/pKxnNnMGJNR3nF7WO7XPK35RrGWHIc50Z/dK4hlfyHOdGid0oLvOOV6fZueR5Lo8PurMc37f9WnD/AO8782IVp2bnkeS6PD7qzfNyP9Unfvn/AJkRZ98Xy18BAhdCC4OghCQmn6LHHYCewVTlNbR/pP8Asn0IsY9acwXOc51SSb3E3+3qTWRi8YHVeb9nt6U8tNtKCiZthi+pw2cwJPVULoLLBiAsOCTc4aI57+vBM5GNpMpW/wA6XxPtzrI6XavbFJuvRC6lxRGOqqA7UuiLQ4/oiR3UafbdgmbI4v2g3b6oJSBNnSv7dfbjVaPYlocLCBOIuJ271lEGMMfYHXcrLklaxhxdEniOu5jqP6KWK0RdRGo4WQCFxHouAKJkF0IBGREDls6kjGOyG8/9qxvNUPj4v2Ifpetfzgn/AE+P92/urIc1nyiL9hneeunnifrWsr+Q5zo0TulBDK/kOc6NE7pQXacc70+zc8jyXR4fdWeZtIVbSnjsjvH/AJH+taHm55Hkujw+6s9zZxwLRn2nXHeR5bh+hWffF8taQouhBcXQUhITzKw3ja0jzJykZhwDSTgASeYCpQjILYjDh3UwbQdgv6rvMocxLq0vBw69YTuLEJ0nmtSSe30fwmEaO1vhGgoeMDfqFw16710hUlZsahO03eapIHWpIxq0v9sVG2NZ0eORwEJzhrc4aDOfTcL9WFVd7Fzf6IrMxNM+KyrWgbC7wna9izVVjRqaNBcTqaCT2BSkDJOYfgwM3xDTzNqVoEnZ7ITdGGxrRsaKf3TjRUyKH8HkRw40Zrai/QZXvLhzXt1zEU1BHgMGOvBX2iI9qZoxLLbI+NJQxEhRi+GMQWgObjeKXEetVqzcr4kMgPAc0bPC6iVuGV8oYks4AX0r6151mIWi4ilKGlNm5an2zfp6LyKylZOS4e01LeK4HEEbQrG1ee82GULZSeHCHRhxm8G46gagwyf911f+pehGLNmFlzBl2iAXVkcouhBdRFOzpzehZ8be0jtuWXZrPlEX7DPS9X7PSf8AIn7TO+1UHNZ8oi/YZ3nrfnh+tayv5DnOjRO6UEMr+Q5zo0TulBdpxzvT7NzyPJdHh91Y1ktGLbdigG50aOCNo4XWtlzccjyXR4fdWL5M8vP++j/mrPtfLf4WA5kZEhYDmCOuLoCjcoX0lI5GIhP7pUiUhOQtKG5uOk1w7QQhGGzb3PjCBAbpRTqrQAAXlx1NF19FcMlc3cOFR8weGi7xxBuazA02mpUDkQ+HKy8WdmHcZ8RzL/CAYSNEba0JT6Hnjgg3w303DDn3rdPr9ajAhBoAGAuA2BLBVGw85EnMkNZEo44MeNF1dwOKtcOKCLlhSlUCU1nJ5sMVcQBtKzjKHPM2FFMODB4TRxeX6IrsAoSUkGnkojnrEjnRn5kuECFhqhsc8t5+KlZTORPwjWLAdEZrFL2jeWi40pcVrVMxrswzSFFimcuwOAiaYFGuNcLq024YDzLVcnMp4U7CESE6upzTTSa6gJaR1qBzsSQfZ73a4Za7qrQ+lJ9UrD16MzcW4Zqz4L3u0ojQYcQnEvYaEneRQ9a85rbcxzv8jF3TDvy4Z/VX1xny0ldouIwWFcou0XSEERnWen5CftM77VQM1nyiL9hneetAzz/IXfaZ3gs/zWfKIv2Gel61OL+tayv5DnOjRO6UEMr+Q5zo0TulBdpxzvT7NxyPJdHh91Yvk1y8/wC/j/mraM3HI8l0eH3Vi+TXLz/vo/5qz6Xy36EeKOYI6ThHijmSgXF0BFcjFReUNq+54JeAXOJDWgUrpOrTFCMUiWK+ZfQn4sxo76AkYxXYA6qAJW1rFsuCwMc+IImsscSQaawajqorzZlg1loYb4XB+FrqSSee8qFs/NSGxHRIjmxdIOBbEFRV+JuoQdhC3lMM7NnQr3sMyIbSAYphXMJoRpFvg3EHrG1ahm5ymc8cCXiIAaNeDurQpzk7kGySZF0XVdFaWOceNRmNACKU6r1B5G2B7nnrjVpcSBQDRrqu1UA7UtWRp9pSTYsMtdgQsdy8yfbCeIcCBpxHm92jWmzZ2m4LZdPBMrSsSHGpptBO3mwHMs5wMVlbQtCWmPcjPDBo1ghsDCPH0qNGho36WFyseT9vz0SMIUeW0mkkcKGlouwIdQtI2G7nWhSthQmHSEMV23lSYbuVtMIWSydbDfwgqHHECgH/AG4o2U0rwspFYfnMcOulR51Mk0TCabUEbblFec7EseLNRBDgtqTQk/NaD85x1Bbfk3Zb7MgCHDhcIypfFeHUiFxADniHSmiABxQa0Cq+R9h/4Y+bjzDhwGixoLWucdHhK6Za28AVoe3BaTKTzIrWuhvD21F/Pz9StqSJWXjB7Q5pBaRUEYEaiEsFG2B8nh0FBo4bBU0HZRSQWUrqCC6iM8zzfIHc7e8Fnua35RF+wz0vWhZ5h/kH87e8Fnua35RF+wz0vWpw/WtZX8hznRondKCGV/Ic50aJ3Sgu04xen2bjkeS6PD7qxfJvl6J99H/NW0ZuOR5Lo8PurG8lmVt6Luixz/5Vn0vlvELwRzBKBEh4DmRguLpRioTKZtWwxSvxg6tVVNFMrTl9JoPimqEMLPgBjGtAuAAFU94NIQhSlU8ZQBVTKebxHV2KvWFI1jF48HVv37tYpuRsorT4SO2CPAHGiX40rxexQli5wGOmXwmwntYyoLyKC6lAW4tqgv0RpF6U4dtAa3YbFXrSyjj0a6TgMmQfCLo4h05m0JdzpxIxIk1A+PgOlyT4GmHG41BDm6kE+1tyMGqBgRXy/Fe8vZqecRsadvOppkwCLlFciKKm337k9mI6iLQi0vQHgFoe7SpoFhDq0pTXWu4+dRWSVjRJd0wLxAJbwNcdTjdsG1PbPc10fReGuq0kBwqCQRqPb1KcPGru/S+9VD2Qh6MNo3J0ElCbQAbksozXUEEFUVbONJNiSEbS1Q3HsFQsjzWfKIv2Gely2LOAaWfH+7f3SsdzWfKIv2Gelys4rWsr+Q5zo0TulBDK/kOc6NE7pXF2nHO9P83HI8l0eH3VjuSfL0f7yY/NC2LNzyPJdHh91Y9kqP8AXo/3kf8ANWfS+W6w8BzI4SUM3DmR6ri6jVTafjBrCThgl6osaGHChQQcWcoU4fM8SupN7VkODbpAkiuul2ylBzpGPIialXwdJzNIFpc2mkNV1VVU/KDKmVhxXAPDolaFrXVJOw0uGpQcrBm5maAhwg1tDVxNwFPnVF5qQpGfzbGVo6VLC8fPjVJ23BooOxNbMsqdiP48ywXVLQwkc4v5lfplZn2FMtDeDe1gB3NBHUPailmwpsM4j2OcMA7AjeReNaZw7GjUoY4A2horupWqL7yIbjpOixnOpqiEAHbRtxUVE29l5HlnFk1Jng9cRrgWm/EVuF1MaKyZJ2syYgh8MuLHCrQ64jVQ9iZuzfwTR2lF0xg4xXmm0aPgkc4KsEjKcEKedAaK2pUTbUbRAurXUpYDFVm3Jnj0qaNFTvrcFFMoMkY1oSoJc1rOFdpMNDpCGdFtesmhuoFoMlZ+hi9z+cNHaGgVVXyaIdGYaanEbrtH0V7VcwUQcI1UQI1UYdQQQQQGXLayMYbYbu6sZzVn4+L9hnpctpyyZWUiga2OHaFiuaj+tE+7Z/yWorXMr+Q5zo0TulcXcr+Q5zo0TulcXacc70/zc8jyXR4fdWTZHRALamwcTEi06oxr6QtZzc8jyXR4fdWSZIsH+NTZOIiRadcY19AWfa+W1MfclA5NmOSgcuLqVBXdJJVXdJFEnYGmwt1nDn1KsykzwUQ1uGsb+bqVp0lD25ZJiDTh3PGqtA7+d6AtrTAcA3b7YqHlrHaX1vuO2mzUmj5txNHDRLcdK6nPrH8pxZ9qAvobusbv5REn/hwDt2xSsCGKJJlCKpZrxRUpVJRXUSceaA1qHtXKCHDYXOIu34+pDBW1bUENl+Oob/0VFEy6YjFjTW+rj6WqOnso4s9G4OBcK8aIQaNGug1n1q3WVIQpSDfcAKEuNXE3DnJKvDOSVr5Rf4eIbmgFxcGUpc4G+JhgaA06sVf7LtWHHhh8N1Qeao3ELFMpbUMeb0KcWG2pbdXSdeAK7G08pTOTdsPg0cyo1EUuIxoQmPobACu1ULZ2UkKKBU6Dj8123nw1HsUiycYcHtP+4LKYOao1U1dOMGLmj/cEGWhDOD2Hmc31omCdswtKC8bisSzewAydmWjBtw6nvW1WxM6MFx3FYrm9jh87MuGDrx5b1ryNRyu5DnOjRO6UEMruQ5zo0TulBdpxzvT/ADccjyXR4fdWQZMzYZbU0D8+LFod4ik/r5lr+bjkeS6PD7qw2UNLbidIjemIs+l8t4hvqBzJQOTSVPEbzBLgrk6FdJDTSdUNJAppoFyS00ym7agw6h8RoIFSK1IAxJAwG8oqMy2gDgQ8UDg6ldoINx2ioqs1mMpOBf8AGNNDgQKjV7UU/lnlqyYayBAqHOJeHuFBxQQBo1rQ1PYqnJz7Y9WvuiD5ppuJI2iq1ImU7JZ0mtoHh5G0Nw50tGztM+a155hSnaQqvP5I1pwVx8W8jtxT2zM10eIQYj2MbT5tXO84ACYiZoT2cuI+oDCNgr6tybyVjTU87SjFzWbNGleYXUGN5V6s3IaBAvawV8Y3ntKezE+GcWGAXAY/NbzlTP8Ai4/1HydnwZKGOKa0ua28uNAK78MVHxpt7zwkYgaNSAPBhN10Os0xd+ifxZRw4z6uiHFxu5qDCmKgbfGnwcBpBMQh0Qa+CGPNV1B2pFMLLlTE0orm8aK4vofmtdTRF+4D0KalYYoNvZjXYgyFfurdzc2pOWBKFZeJSu8frUedWGwLbgjSZEFHE6WkW1BDhUAkCt1CLwq4CKBQk/MR2zHxLmOaITCYbxS++8OF+rmTGRPWu1j47nQwWsrdxbsLzo6gTXqRpBzgbwCDjcN3rVPflq5hpEgkO18bbsuTuUy8g1va5tNuif1TCZi8WvMuEu8NcfBPFxHnWfZqf6z/ALtn/JWuVtuHHY7QfW4XGmGINQddVVs1o/zEX7Le89JwvWtZXchznRondKCGV3Ik50aJ3Sgu045Xp/m45Hkujw+6sIZE0bad0qKO10Qepbvm45Hkujw+6sNlZbTtuJ/0zMZ3Y54HnIU9LG3yb6sbzJeqQlhRg5kcvXF1HL1C23lOyACKgu3mgHP6lBZW5fslwWQ+O83cU69l3teswtC248Y1c3G/A/rzqyJatVs5wo0RzmQyaYOpxWCuGF5O6vqUYeEis4KI4UedJzQP6h1absNFvii4ka1D2VLvL7wGtGNAL643qyyjPnEaiOLs2DZ/C1xOqta0XQmQcGsoBTxRcf1U+2w2RnAkG6lC005qeZQlvyf/AKm+lKU4uonru7FLZM2r8UGnjOBpvpdrOrBWosUpIRGC46YGAPh1u14HsCttmiKWDiu6xQ+dQeTVo8JMtYcSHOpubS/tI7VecAudbV2amXvGg2rDrJxuxA9e9NpaWbCBJOGoDZ5zrTKy7cESbnIZIrDjHRprYaA3bnAjrTm0I9bhS/H0+3Og7NT4LSagNF9/MT10/RVBsy50Qx3CmmaAa2sGAr11O+qWt6eq5suDfEveNkNuPlG7mqjPIN2odgx1KxC74tP19sdiO2Jfhq9ajzHN7KguHbTaaYXelN5iaoQANInm667sOxXBlLNmL6e1FCWrPmHNsv4r4QHW1zqelO4BIoDr5xzV17VE5UwhpQTW4abca7HC/wBsVYU9nWBzAcPT19uG9dsmCx1atBIPi0pW7XiTf2pGz43E0TvvqObCieSMMNee2u0086CXgSEOh4jcMQKdigM1vyiL9lvecrHKvqHKu5rflEX7I7zlCtZyu5DnOjRO6UEMruRJzo0TulBdZxyvT/NxyPJdHh91YtYra25G+9j/AJq2rNxyPJdHh91YlZ3LUx97H/NWfS+WsTNtw4QAJqaYC84eZVi17ajRrm/Ft57z2JVzRo3Abzr13JrFH6rk6q8zJ9l7nEvfgXG/XWgGpNZmT44FMcBeAADxjdh/JVliNAHpUfJ0cS87aA7hcadfoK1KmHHyjWQ6AahgMSAk4VRoi6/ru2lP5sAtI/vgdfMmUN7dLSFdg2UHov8AQEUxt6UrLRCdQr2EHzXqFybbeSNRvPVcPbYrFb0QCWiUv4hu9faq/kxg8ADEE6rqautWM3q9ZEWa73aYp8FsJzBtq57XYcwParblPbTZWWfFd80XDWTgAOc0CQyVkeDgAu8J/GOrcPN6UrlPZYmpaJBN2kLj4rsWntosXrX4x7IqfInCXEl0RrwTrJNHn0FXOem2saXuNGi8muA2LNJCOYMdjnAgsfxhgRQ6Lx2VVnyqmTEiMlxcDx3kbBUNFOqvYt2fbMv0QsyI6I90dwOk80bfXRYBcBXrvUmX11H+19yZQiC4gCjdHwRuNK3btSWMa+puG+6pP9xcqQPdDdKtaVAAbhWhqCO3BJmMNK6mG3ZX260JqIdEkAO2ioqRuJ2EgqGjMikksfRpOFNB1+Iu134V1oLDCitFNIho1FxAp28yispppkVkMQ3tdR5Li2/RGiBeRvooqFIcf4zSNLzpC+vbgpcwgIdzWtJ2a7q3D286YMhZDC5pbfgL6UNLqc391OSsGmiDfUUPVdWqh7CeHYX1u2V1qdgt49+rAYXalKsP5ZtA6nt7BV3Nd8oi/ZHecrK08U83bgq1mvH+Yi/ZHecpCtZyu5EnOjRO6UEMruRJzo0TulBdZxyvT/NxyPJdHh91YnZo/wBamPvY/wCatszc8jyXR4fdWNWNT/GJzbwkan41/wCiz6Xz1dXt4tBjT9KpqIJFSfbUpAMFyTmGri6oO1DRpA61DmeeGtbDhB1Nh2YGm3X1qyTEEOP6JP3MG3CgG7X1rUojIMR7mnTZoGlw0gTXquCbBxDr7/b27VLRW1FFHugY11a1Q0t80lYh2tpS6l5SubCweED4zxxA7RA8YgCp5hWnOm2U1TAZCYNKJEe1rWjFxrh207Vptg2O2Wl4cJuDABXacXOPO4kpeJ+n8IIRcEoGorxcsNsQziSQhz8Snzw155yKH0JrLxHP0orvDiEXiuAuAGzDzpxlnFMxacVrdThDHMxvGPbpdidiECdClzRWuF2HouXWOQku8kmnPgBXWAedOgyvtShrfQ+pBho2oHUjMiUGNQNe28opGYg1bQYjD0lcZL6bBUXC+7EYGlSUGxQ7wdt5xuxwO3BLxDQbjQICQoDaY44NNCK7L78PQkZx4bCqS1rySGsx0gRU6OzXjsSU3PCEdEAOiHwRqaL6OdvoutkuIXvOk9wrpbBqA2C7DegLY0C8nVu2bPT2hWKVljpVPtu7Eys2CA0DXd23kqWYKLNWF4lGsNdir+boUnJj2+e9S8d40TvUVm9+WzHP/wA3KQrUsruQ5zo0TulBDK3kOc6NE7pQXaccr0/zccjyXR4fdWJSL6W1Mfex/wA1bbm45Hkujw+6sPleWZj72Y/MWfS+etDlpmo9Pt2KMtidpS+7XTtTmzm3OJ2pna0vU3avT7egrk7DwJioqOY7N6WIr2Yak3hy/B0qDTX+qdNZQnmqN6IYxE3iDWU/medMIg2qhxktZXDTojOHEgNIbviPwd1Nr5loQCq+Q72iE8VFTEJI6m0VoBUqwKJhblotgQIkV2ENpceoVA7aJ+VTs6UwW2c8D5z4bTzFwJHmCQvGaZNQXFz4hNTgSdbjxnEqZfL1GNxvOqt/9uxJWHL6EINOJvrsrifSpIsqBXHCuoLbMn0aNfj2bycCB1JpNkgAYjXjffr9tacx4Pi4a/TdsrgkZtge0HVzX3ml6qUlLXXY1FSdW6lfa9dmpoghjADFcabmai4gc3oTOLMlh0IdDE+c7EM103u3J5ZcsGgVNa1xvJ2mu2qoaGUoQyvGrxib3VIvJJxNFNS0G4C7CgOBrvCQhWeTE0q7T7e2CkIMI1ocK+fUVmrIUgQqYUO+npTuILjzJKHD1e38pclZUhFuDa+1x/VRGbSLpTUZ3jAHtc4hGtW0dGFQ4jSF2FwN6RzWikeJ9hvpKqXrW8ruQ5zo0TulBDK3kOc6NE7pQXWccr1IZuOR5Lo8PuhYZCihtsx6mlY8do5zEJp5itzzb8jyXR4fdCxTKfIefbOx4rYD9F0Z72Pa5mBeXNIq6qnpfK7Slze0/oMUnBh6cQnUDXnVPhx7UAA4GtLqkN/SIB5kds3agFBAb2D/AO1csOmV1mWswUfDNLjiMPUqrEi2qcIWjzCH/wAnFMolnWm41LYtftQh6CmDK6RAU3iQCagqrw5e1Giga/r4EntJTWYsK0Igo9kVw2abAOwOAKuDP8WCLORZV3CMvAxHjY3UWhWHb8OPDD2uF/mOsFYxCyYnmghsKIAbiA9lDXGo06FOLPse0YFeChvZW8isIgnCtCUsJW5GMNoVTyyiCKGwtVQ89R4vXVUrh7X8Q9kH1pvGl7Vdi1/VwI9BUwu38TzpcNGBp50jEJBxrrFMBuUC2y7TBroxK73QvWlBJWn9G7f/AEr+e9XFTKXaQb3YeYU9CiYlpcK/g4FwNA+JjQbGduPOmk1YFoRLnwnEYhulDAHUHb0lByWnmGrYL2nc9nn41+KqWnzZcQ4Wi3Ak6uq/z7bwpGz4XGpXDAY7tqgouTc+4guhxDTD4xt3/enEvZFpMposiXbXQyPO5CLWyCRvXS2mztVfYy0x/wCiDz8H+9ciQrUOEMt+zwX6uKmFyscNp/tVKCHuPmVUEraviu7YPrSbrNtStaROp8L0VTBknlc4tfQXaWPUCD6VIZr/AJRE+y30lRUzk1PxCDEhPcRhV8O6uODlZc31gR4EZ7o0PQBaAOM01vNfBJor+J+tKyu5DnOjRO6UEMruRJ3o0TulBdJxzvUhm25Ikujw+6FMz8gIgXlGQzoWlAhMhQpp7YcNoaxobDo1ouAvbVOPhftb64/yIf7FUekzkyNq572RtXm34X7W+uP8iH+xD4X7W+uP8iH+xZ1jW1ekveyNqHvZG1ebfhftb64/yIf7EPhftb64/wAiH+xNYbV6S97A2oe9gbV5t+F+1vrj/Ih/sQ+F+1vrj/Ih/sTWG1ekvewNqHvYG1ebfhftb64/yIf7EPhftb64/wAiH+xNYbV6TGTIQ97I2rzZ8L9rfXH+RD/Yh8L9rfXH+RD/AGJrDavSfvZCHvZC82fC/a31x/kQ/wBiHwv2t9cf5EP9iaw2r0n72RtQ97IXmz4X7W+uP8iH+xD4X7W+uP8AIh/sTWG1ek/eyEPeyF5s+F+1vrj/ACIf7EPhftb64/yIf7E1htXpP3sjau+9kbV5r+F+1vrj/Ih/sQ+F+1vrj/Ih/sTWG1elPeyNqHvZG1ea/hftb64/yIf7EPhftb64/wAiH+xNYbV6T97I2ozMmwCvNXwv2t9cf5EP9iHwv2t9cf5EP9iaw2r0RnAgBljToH1eJ3SgvN8/nQtKPCfCizT3Q4jS17S2HRzTcRc2qC0y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41989" name="AutoShape 9" descr="data:image/jpg;base64,/9j/4AAQSkZJRgABAQAAAQABAAD/2wCEAAkGBhQSEBUUEhQVFRQWFxkXFhQWFRcYFxUXGBcXFBQWFhQXHCYeGBwjHBcWHy8gJCcpLCwsFh4xNTAqNSYrLCkBCQoKDgwOGA8PFCkcFBwpKSkpKSkpKSkpKSkpKSkpKSkpKSksKSkpKSkpKSkpLCkpKSksKSksKSwsLCwpKSwpKf/AABEIAPsAyAMBIgACEQEDEQH/xAAcAAAABwEBAAAAAAAAAAAAAAAAAgMEBQYHAQj/xABPEAABAgMDBggHDwIFAwUAAAABAAIDBBEFITEGBxJBUWETIjVxdIGRsjJSkqGx0fAUFhcjNEJTVHJzk7PB0uEz8RUkJYLCYqKjQ2Nk0+L/xAAYAQEBAQEBAAAAAAAAAAAAAAAAAQIDBP/EAB4RAQEAAwEAAwEBAAAAAAAAAAABERIxAhMhQWFR/9oADAMBAAIRAxEAPwC3ZB5B2fFsuUiRZOA974DHOe6GCXEtqSTrKbTL8m4b3MfDkg5pLXDgxcQaEG7arNm55Hkujw+6sGg2IZu1Y0EO0QY0Yl2sARCLq84UtwsmWne7MmvEkvwh6kPdmTXiSX4X8IjczstoUo4up4Wka+lQU5mWIPxcV9NhANOugqsfJGtFg92ZNeJJfhD1Ie7cmfEk/wAL+FVfgaifSnyR60SLmcigXRb97bvMU3hqtvu3JnxJP8L+EPduTPiSf4X8Klwc0EwTxojabmGvncpmSzMNoeEiPJ3ENA8ybw1Tfu3JnxJP8L+Fz3bkz4kn+F/ChI2ZRvzY0Uc4Yf0RpLMs0H4yK924UaO0CqbmiZ93ZNfRyf4X8Ie7cmvEk/wv4ScLM/Law4/73etHOZ+Vpg7ynetT5F0d93ZNfRyf4X8Ie7smvo5P8H+EiMzcvX53lv8A3J7BzTSjR/TB3kknzp8hoQ925NfRyf4P/wCUPduTX0cn+D/CMc0MpXwSOZxXPghlPFPlFPkNHPduTX0cn+D/AAh7uya+jk/wf4XRmhlPFPlFKQs0so0/0685J9KfIaEvduTX0cp+D/CHu7Jr6OU/B/hM7WzOQX/0i6H9m8eSbuyihn5l3g3RieoepN00WT3dk19HKfg/wh7uya+jlPwf4UHAzKePGiczQ0echJTuZZw/pxXU2OANOyibmiwmeya+ilPwf4UpYNj2FOFwlpaViFlC4CELga0xG49izG0M001DaXNcx4F5FC09V5TzNHMugzMw0gh2jDBBxBDolR6Vqek1X7L3IKz4VmTcSFJwGPZAe5rmw2gtIbcQdRQUrlzH0rFnT/8AHid1BbZOM3PI8l0eH3VjOSxP+OxKfSx683CrZs3PI8l0eH3VlmQcEG15skXiK8DcDFfX0BY98a89bND8Ecy6ugLhXndgXHLqK4qhrPz7YMN0R9zWip9QVUGXbnmsNjdHYa131ISOcW1eK2CNfGffz6Ip5+sKnWW2jqaRNb9wwWpBpEPK1tL29YP6FLRMqmUqGu67h2qowwBv8+6lF2LG3YH0jWpgTzsrolbobac5rTan0tlU0mjxTeMPOqhXZzc2u5JxnmnnTA02BMtcKtIIStVmlmWw9hx89FYoOVZIrQO3YHGnMpgWlBRNn5RQ4rtEVa/xXCleY4FSwKiugIALqCAqCMhRBwBGAQCMjNMbYiaMIlZDkk4G1JwjXoHrIcT56rVsqHUlnn/pKxnNnMGJNR3nF7WO7XPK35RrGWHIc50Z/dK4hlfyHOdGid0oLvOOV6fZueR5Lo8PurMc37f9WnD/AO8782IVp2bnkeS6PD7qzfNyP9Unfvn/AJkRZ98Xy18BAhdCC4OghCQmn6LHHYCewVTlNbR/pP8Asn0IsY9acwXOc51SSb3E3+3qTWRi8YHVeb9nt6U8tNtKCiZthi+pw2cwJPVULoLLBiAsOCTc4aI57+vBM5GNpMpW/wA6XxPtzrI6XavbFJuvRC6lxRGOqqA7UuiLQ4/oiR3UafbdgmbI4v2g3b6oJSBNnSv7dfbjVaPYlocLCBOIuJ271lEGMMfYHXcrLklaxhxdEniOu5jqP6KWK0RdRGo4WQCFxHouAKJkF0IBGREDls6kjGOyG8/9qxvNUPj4v2Ifpetfzgn/AE+P92/urIc1nyiL9hneeunnifrWsr+Q5zo0TulBDK/kOc6NE7pQXacc70+zc8jyXR4fdWeZtIVbSnjsjvH/AJH+taHm55Hkujw+6s9zZxwLRn2nXHeR5bh+hWffF8taQouhBcXQUhITzKw3ja0jzJykZhwDSTgASeYCpQjILYjDh3UwbQdgv6rvMocxLq0vBw69YTuLEJ0nmtSSe30fwmEaO1vhGgoeMDfqFw16710hUlZsahO03eapIHWpIxq0v9sVG2NZ0eORwEJzhrc4aDOfTcL9WFVd7Fzf6IrMxNM+KyrWgbC7wna9izVVjRqaNBcTqaCT2BSkDJOYfgwM3xDTzNqVoEnZ7ITdGGxrRsaKf3TjRUyKH8HkRw40Zrai/QZXvLhzXt1zEU1BHgMGOvBX2iI9qZoxLLbI+NJQxEhRi+GMQWgObjeKXEetVqzcr4kMgPAc0bPC6iVuGV8oYks4AX0r6151mIWi4ilKGlNm5an2zfp6LyKylZOS4e01LeK4HEEbQrG1ee82GULZSeHCHRhxm8G46gagwyf911f+pehGLNmFlzBl2iAXVkcouhBdRFOzpzehZ8be0jtuWXZrPlEX7DPS9X7PSf8AIn7TO+1UHNZ8oi/YZ3nrfnh+tayv5DnOjRO6UEMr+Q5zo0TulBdpxzvT7NzyPJdHh91Y1ktGLbdigG50aOCNo4XWtlzccjyXR4fdWL5M8vP++j/mrPtfLf4WA5kZEhYDmCOuLoCjcoX0lI5GIhP7pUiUhOQtKG5uOk1w7QQhGGzb3PjCBAbpRTqrQAAXlx1NF19FcMlc3cOFR8weGi7xxBuazA02mpUDkQ+HKy8WdmHcZ8RzL/CAYSNEba0JT6Hnjgg3w303DDn3rdPr9ajAhBoAGAuA2BLBVGw85EnMkNZEo44MeNF1dwOKtcOKCLlhSlUCU1nJ5sMVcQBtKzjKHPM2FFMODB4TRxeX6IrsAoSUkGnkojnrEjnRn5kuECFhqhsc8t5+KlZTORPwjWLAdEZrFL2jeWi40pcVrVMxrswzSFFimcuwOAiaYFGuNcLq024YDzLVcnMp4U7CESE6upzTTSa6gJaR1qBzsSQfZ73a4Za7qrQ+lJ9UrD16MzcW4Zqz4L3u0ojQYcQnEvYaEneRQ9a85rbcxzv8jF3TDvy4Z/VX1xny0ldouIwWFcou0XSEERnWen5CftM77VQM1nyiL9hneetAzz/IXfaZ3gs/zWfKIv2Gel61OL+tayv5DnOjRO6UEMr+Q5zo0TulBdpxzvT7NxyPJdHh91Yvk1y8/wC/j/mraM3HI8l0eH3Vi+TXLz/vo/5qz6Xy36EeKOYI6ThHijmSgXF0BFcjFReUNq+54JeAXOJDWgUrpOrTFCMUiWK+ZfQn4sxo76AkYxXYA6qAJW1rFsuCwMc+IImsscSQaawajqorzZlg1loYb4XB+FrqSSee8qFs/NSGxHRIjmxdIOBbEFRV+JuoQdhC3lMM7NnQr3sMyIbSAYphXMJoRpFvg3EHrG1ahm5ymc8cCXiIAaNeDurQpzk7kGySZF0XVdFaWOceNRmNACKU6r1B5G2B7nnrjVpcSBQDRrqu1UA7UtWRp9pSTYsMtdgQsdy8yfbCeIcCBpxHm92jWmzZ2m4LZdPBMrSsSHGpptBO3mwHMs5wMVlbQtCWmPcjPDBo1ghsDCPH0qNGho36WFyseT9vz0SMIUeW0mkkcKGlouwIdQtI2G7nWhSthQmHSEMV23lSYbuVtMIWSydbDfwgqHHECgH/AG4o2U0rwspFYfnMcOulR51Mk0TCabUEbblFec7EseLNRBDgtqTQk/NaD85x1Bbfk3Zb7MgCHDhcIypfFeHUiFxADniHSmiABxQa0Cq+R9h/4Y+bjzDhwGixoLWucdHhK6Za28AVoe3BaTKTzIrWuhvD21F/Pz9StqSJWXjB7Q5pBaRUEYEaiEsFG2B8nh0FBo4bBU0HZRSQWUrqCC6iM8zzfIHc7e8Fnua35RF+wz0vWhZ5h/kH87e8Fnua35RF+wz0vWpw/WtZX8hznRondKCGV/Ic50aJ3Sgu04xen2bjkeS6PD7qxfJvl6J99H/NW0ZuOR5Lo8PurG8lmVt6Luixz/5Vn0vlvELwRzBKBEh4DmRguLpRioTKZtWwxSvxg6tVVNFMrTl9JoPimqEMLPgBjGtAuAAFU94NIQhSlU8ZQBVTKebxHV2KvWFI1jF48HVv37tYpuRsorT4SO2CPAHGiX40rxexQli5wGOmXwmwntYyoLyKC6lAW4tqgv0RpF6U4dtAa3YbFXrSyjj0a6TgMmQfCLo4h05m0JdzpxIxIk1A+PgOlyT4GmHG41BDm6kE+1tyMGqBgRXy/Fe8vZqecRsadvOppkwCLlFciKKm337k9mI6iLQi0vQHgFoe7SpoFhDq0pTXWu4+dRWSVjRJd0wLxAJbwNcdTjdsG1PbPc10fReGuq0kBwqCQRqPb1KcPGru/S+9VD2Qh6MNo3J0ElCbQAbksozXUEEFUVbONJNiSEbS1Q3HsFQsjzWfKIv2Gely2LOAaWfH+7f3SsdzWfKIv2Gelys4rWsr+Q5zo0TulBDK/kOc6NE7pXF2nHO9P83HI8l0eH3VjuSfL0f7yY/NC2LNzyPJdHh91Y9kqP8AXo/3kf8ANWfS+W6w8BzI4SUM3DmR6ri6jVTafjBrCThgl6osaGHChQQcWcoU4fM8SupN7VkODbpAkiuul2ylBzpGPIialXwdJzNIFpc2mkNV1VVU/KDKmVhxXAPDolaFrXVJOw0uGpQcrBm5maAhwg1tDVxNwFPnVF5qQpGfzbGVo6VLC8fPjVJ23BooOxNbMsqdiP48ywXVLQwkc4v5lfplZn2FMtDeDe1gB3NBHUPailmwpsM4j2OcMA7AjeReNaZw7GjUoY4A2horupWqL7yIbjpOixnOpqiEAHbRtxUVE29l5HlnFk1Jng9cRrgWm/EVuF1MaKyZJ2syYgh8MuLHCrQ64jVQ9iZuzfwTR2lF0xg4xXmm0aPgkc4KsEjKcEKedAaK2pUTbUbRAurXUpYDFVm3Jnj0qaNFTvrcFFMoMkY1oSoJc1rOFdpMNDpCGdFtesmhuoFoMlZ+hi9z+cNHaGgVVXyaIdGYaanEbrtH0V7VcwUQcI1UQI1UYdQQQQQGXLayMYbYbu6sZzVn4+L9hnpctpyyZWUiga2OHaFiuaj+tE+7Z/yWorXMr+Q5zo0TulcXcr+Q5zo0TulcXacc70/zc8jyXR4fdWTZHRALamwcTEi06oxr6QtZzc8jyXR4fdWSZIsH+NTZOIiRadcY19AWfa+W1MfclA5NmOSgcuLqVBXdJJVXdJFEnYGmwt1nDn1KsykzwUQ1uGsb+bqVp0lD25ZJiDTh3PGqtA7+d6AtrTAcA3b7YqHlrHaX1vuO2mzUmj5txNHDRLcdK6nPrH8pxZ9qAvobusbv5REn/hwDt2xSsCGKJJlCKpZrxRUpVJRXUSceaA1qHtXKCHDYXOIu34+pDBW1bUENl+Oob/0VFEy6YjFjTW+rj6WqOnso4s9G4OBcK8aIQaNGug1n1q3WVIQpSDfcAKEuNXE3DnJKvDOSVr5Rf4eIbmgFxcGUpc4G+JhgaA06sVf7LtWHHhh8N1Qeao3ELFMpbUMeb0KcWG2pbdXSdeAK7G08pTOTdsPg0cyo1EUuIxoQmPobACu1ULZ2UkKKBU6Dj8123nw1HsUiycYcHtP+4LKYOao1U1dOMGLmj/cEGWhDOD2Hmc31omCdswtKC8bisSzewAydmWjBtw6nvW1WxM6MFx3FYrm9jh87MuGDrx5b1ryNRyu5DnOjRO6UEMruQ5zo0TulBdpxzvT/ADccjyXR4fdWQZMzYZbU0D8+LFod4ik/r5lr+bjkeS6PD7qw2UNLbidIjemIs+l8t4hvqBzJQOTSVPEbzBLgrk6FdJDTSdUNJAppoFyS00ym7agw6h8RoIFSK1IAxJAwG8oqMy2gDgQ8UDg6ldoINx2ioqs1mMpOBf8AGNNDgQKjV7UU/lnlqyYayBAqHOJeHuFBxQQBo1rQ1PYqnJz7Y9WvuiD5ppuJI2iq1ImU7JZ0mtoHh5G0Nw50tGztM+a155hSnaQqvP5I1pwVx8W8jtxT2zM10eIQYj2MbT5tXO84ACYiZoT2cuI+oDCNgr6tybyVjTU87SjFzWbNGleYXUGN5V6s3IaBAvawV8Y3ntKezE+GcWGAXAY/NbzlTP8Ai4/1HydnwZKGOKa0ua28uNAK78MVHxpt7zwkYgaNSAPBhN10Os0xd+ifxZRw4z6uiHFxu5qDCmKgbfGnwcBpBMQh0Qa+CGPNV1B2pFMLLlTE0orm8aK4vofmtdTRF+4D0KalYYoNvZjXYgyFfurdzc2pOWBKFZeJSu8frUedWGwLbgjSZEFHE6WkW1BDhUAkCt1CLwq4CKBQk/MR2zHxLmOaITCYbxS++8OF+rmTGRPWu1j47nQwWsrdxbsLzo6gTXqRpBzgbwCDjcN3rVPflq5hpEgkO18bbsuTuUy8g1va5tNuif1TCZi8WvMuEu8NcfBPFxHnWfZqf6z/ALtn/JWuVtuHHY7QfW4XGmGINQddVVs1o/zEX7Le89JwvWtZXchznRondKCGV3Ik50aJ3Sgu045Xp/m45Hkujw+6sIZE0bad0qKO10Qepbvm45Hkujw+6sNlZbTtuJ/0zMZ3Y54HnIU9LG3yb6sbzJeqQlhRg5kcvXF1HL1C23lOyACKgu3mgHP6lBZW5fslwWQ+O83cU69l3teswtC248Y1c3G/A/rzqyJatVs5wo0RzmQyaYOpxWCuGF5O6vqUYeEis4KI4UedJzQP6h1absNFvii4ka1D2VLvL7wGtGNAL643qyyjPnEaiOLs2DZ/C1xOqta0XQmQcGsoBTxRcf1U+2w2RnAkG6lC005qeZQlvyf/AKm+lKU4uonru7FLZM2r8UGnjOBpvpdrOrBWosUpIRGC46YGAPh1u14HsCttmiKWDiu6xQ+dQeTVo8JMtYcSHOpubS/tI7VecAudbV2amXvGg2rDrJxuxA9e9NpaWbCBJOGoDZ5zrTKy7cESbnIZIrDjHRprYaA3bnAjrTm0I9bhS/H0+3Og7NT4LSagNF9/MT10/RVBsy50Qx3CmmaAa2sGAr11O+qWt6eq5suDfEveNkNuPlG7mqjPIN2odgx1KxC74tP19sdiO2Jfhq9ajzHN7KguHbTaaYXelN5iaoQANInm667sOxXBlLNmL6e1FCWrPmHNsv4r4QHW1zqelO4BIoDr5xzV17VE5UwhpQTW4abca7HC/wBsVYU9nWBzAcPT19uG9dsmCx1atBIPi0pW7XiTf2pGz43E0TvvqObCieSMMNee2u0086CXgSEOh4jcMQKdigM1vyiL9lvecrHKvqHKu5rflEX7I7zlCtZyu5DnOjRO6UEMruRJzo0TulBdZxyvT/NxyPJdHh91YtYra25G+9j/AJq2rNxyPJdHh91YlZ3LUx97H/NWfS+WsTNtw4QAJqaYC84eZVi17ajRrm/Ft57z2JVzRo3Abzr13JrFH6rk6q8zJ9l7nEvfgXG/XWgGpNZmT44FMcBeAADxjdh/JVliNAHpUfJ0cS87aA7hcadfoK1KmHHyjWQ6AahgMSAk4VRoi6/ru2lP5sAtI/vgdfMmUN7dLSFdg2UHov8AQEUxt6UrLRCdQr2EHzXqFybbeSNRvPVcPbYrFb0QCWiUv4hu9faq/kxg8ADEE6rqautWM3q9ZEWa73aYp8FsJzBtq57XYcwParblPbTZWWfFd80XDWTgAOc0CQyVkeDgAu8J/GOrcPN6UrlPZYmpaJBN2kLj4rsWntosXrX4x7IqfInCXEl0RrwTrJNHn0FXOem2saXuNGi8muA2LNJCOYMdjnAgsfxhgRQ6Lx2VVnyqmTEiMlxcDx3kbBUNFOqvYt2fbMv0QsyI6I90dwOk80bfXRYBcBXrvUmX11H+19yZQiC4gCjdHwRuNK3btSWMa+puG+6pP9xcqQPdDdKtaVAAbhWhqCO3BJmMNK6mG3ZX260JqIdEkAO2ioqRuJ2EgqGjMikksfRpOFNB1+Iu134V1oLDCitFNIho1FxAp28yispppkVkMQ3tdR5Li2/RGiBeRvooqFIcf4zSNLzpC+vbgpcwgIdzWtJ2a7q3D286YMhZDC5pbfgL6UNLqc391OSsGmiDfUUPVdWqh7CeHYX1u2V1qdgt49+rAYXalKsP5ZtA6nt7BV3Nd8oi/ZHecrK08U83bgq1mvH+Yi/ZHecpCtZyu5EnOjRO6UEMruRJzo0TulBdZxyvT/NxyPJdHh91YnZo/wBamPvY/wCatszc8jyXR4fdWNWNT/GJzbwkan41/wCiz6Xz1dXt4tBjT9KpqIJFSfbUpAMFyTmGri6oO1DRpA61DmeeGtbDhB1Nh2YGm3X1qyTEEOP6JP3MG3CgG7X1rUojIMR7mnTZoGlw0gTXquCbBxDr7/b27VLRW1FFHugY11a1Q0t80lYh2tpS6l5SubCweED4zxxA7RA8YgCp5hWnOm2U1TAZCYNKJEe1rWjFxrh207Vptg2O2Wl4cJuDABXacXOPO4kpeJ+n8IIRcEoGorxcsNsQziSQhz8Snzw155yKH0JrLxHP0orvDiEXiuAuAGzDzpxlnFMxacVrdThDHMxvGPbpdidiECdClzRWuF2HouXWOQku8kmnPgBXWAedOgyvtShrfQ+pBho2oHUjMiUGNQNe28opGYg1bQYjD0lcZL6bBUXC+7EYGlSUGxQ7wdt5xuxwO3BLxDQbjQICQoDaY44NNCK7L78PQkZx4bCqS1rySGsx0gRU6OzXjsSU3PCEdEAOiHwRqaL6OdvoutkuIXvOk9wrpbBqA2C7DegLY0C8nVu2bPT2hWKVljpVPtu7Eys2CA0DXd23kqWYKLNWF4lGsNdir+boUnJj2+e9S8d40TvUVm9+WzHP/wA3KQrUsruQ5zo0TulBDK3kOc6NE7pQXaccr0/zccjyXR4fdWJSL6W1Mfex/wA1bbm45Hkujw+6sPleWZj72Y/MWfS+etDlpmo9Pt2KMtidpS+7XTtTmzm3OJ2pna0vU3avT7egrk7DwJioqOY7N6WIr2Yak3hy/B0qDTX+qdNZQnmqN6IYxE3iDWU/medMIg2qhxktZXDTojOHEgNIbviPwd1Nr5loQCq+Q72iE8VFTEJI6m0VoBUqwKJhblotgQIkV2ENpceoVA7aJ+VTs6UwW2c8D5z4bTzFwJHmCQvGaZNQXFz4hNTgSdbjxnEqZfL1GNxvOqt/9uxJWHL6EINOJvrsrifSpIsqBXHCuoLbMn0aNfj2bycCB1JpNkgAYjXjffr9tacx4Pi4a/TdsrgkZtge0HVzX3ml6qUlLXXY1FSdW6lfa9dmpoghjADFcabmai4gc3oTOLMlh0IdDE+c7EM103u3J5ZcsGgVNa1xvJ2mu2qoaGUoQyvGrxib3VIvJJxNFNS0G4C7CgOBrvCQhWeTE0q7T7e2CkIMI1ocK+fUVmrIUgQqYUO+npTuILjzJKHD1e38pclZUhFuDa+1x/VRGbSLpTUZ3jAHtc4hGtW0dGFQ4jSF2FwN6RzWikeJ9hvpKqXrW8ruQ5zo0TulBDK3kOc6NE7pQXWccr1IZuOR5Lo8PuhYZCihtsx6mlY8do5zEJp5itzzb8jyXR4fdCxTKfIefbOx4rYD9F0Z72Pa5mBeXNIq6qnpfK7Slze0/oMUnBh6cQnUDXnVPhx7UAA4GtLqkN/SIB5kds3agFBAb2D/AO1csOmV1mWswUfDNLjiMPUqrEi2qcIWjzCH/wAnFMolnWm41LYtftQh6CmDK6RAU3iQCagqrw5e1Giga/r4EntJTWYsK0Igo9kVw2abAOwOAKuDP8WCLORZV3CMvAxHjY3UWhWHb8OPDD2uF/mOsFYxCyYnmghsKIAbiA9lDXGo06FOLPse0YFeChvZW8isIgnCtCUsJW5GMNoVTyyiCKGwtVQ89R4vXVUrh7X8Q9kH1pvGl7Vdi1/VwI9BUwu38TzpcNGBp50jEJBxrrFMBuUC2y7TBroxK73QvWlBJWn9G7f/AEr+e9XFTKXaQb3YeYU9CiYlpcK/g4FwNA+JjQbGduPOmk1YFoRLnwnEYhulDAHUHb0lByWnmGrYL2nc9nn41+KqWnzZcQ4Wi3Ak6uq/z7bwpGz4XGpXDAY7tqgouTc+4guhxDTD4xt3/enEvZFpMposiXbXQyPO5CLWyCRvXS2mztVfYy0x/wCiDz8H+9ciQrUOEMt+zwX6uKmFyscNp/tVKCHuPmVUEraviu7YPrSbrNtStaROp8L0VTBknlc4tfQXaWPUCD6VIZr/AJRE+y30lRUzk1PxCDEhPcRhV8O6uODlZc31gR4EZ7o0PQBaAOM01vNfBJor+J+tKyu5DnOjRO6UEMruRJ3o0TulBdJxzvUhm25Ikujw+6FMz8gIgXlGQzoWlAhMhQpp7YcNoaxobDo1ouAvbVOPhftb64/yIf7FUekzkyNq572RtXm34X7W+uP8iH+xD4X7W+uP8iH+xZ1jW1ekveyNqHvZG1ebfhftb64/yIf7EPhftb64/wAiH+xNYbV6S97A2oe9gbV5t+F+1vrj/Ih/sQ+F+1vrj/Ih/sTWG1ekvewNqHvYG1ebfhftb64/yIf7EPhftb64/wAiH+xNYbV6TGTIQ97I2rzZ8L9rfXH+RD/Yh8L9rfXH+RD/AGJrDavSfvZCHvZC82fC/a31x/kQ/wBiHwv2t9cf5EP9iaw2r0n72RtQ97IXmz4X7W+uP8iH+xD4X7W+uP8AIh/sTWG1ek/eyEPeyF5s+F+1vrj/ACIf7EPhftb64/yIf7E1htXpP3sjau+9kbV5r+F+1vrj/Ih/sQ+F+1vrj/Ih/sTWG1elPeyNqHvZG1ea/hftb64/yIf7EPhftb64/wAiH+xNYbV6T97I2ozMmwCvNXwv2t9cf5EP9iHwv2t9cf5EP9iaw2r0RnAgBljToH1eJ3SgvN8/nQtKPCfCizT3Q4jS17S2HRzTcRc2qC0y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pic>
        <p:nvPicPr>
          <p:cNvPr id="41990" name="Picture 11" descr="http://www.arlingtoncemetery.net/felix-longoria-photo-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9063" y="2057400"/>
            <a:ext cx="2674937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2459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Poverty Leads to Activism</a:t>
            </a:r>
            <a:endParaRPr lang="en-US" altLang="en-US" smtClean="0"/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019800" cy="495300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Native Americans</a:t>
            </a:r>
          </a:p>
          <a:p>
            <a:pPr lvl="1"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1924-Got citizenship and right to vote</a:t>
            </a:r>
          </a:p>
          <a:p>
            <a:pPr lvl="1"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1934-Assimilation stopped and gave Natives autonomy</a:t>
            </a:r>
          </a:p>
          <a:p>
            <a:pPr lvl="1"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1944-National Congress of Native Americans ensure civil rights to retain customs on reservations</a:t>
            </a:r>
          </a:p>
          <a:p>
            <a:pPr lvl="2"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Native Americans served with honor in WWII and deserved respect</a:t>
            </a:r>
          </a:p>
          <a:p>
            <a:pPr eaLnBrk="1" hangingPunct="1"/>
            <a:endParaRPr lang="en-US" altLang="en-US" smtClean="0"/>
          </a:p>
        </p:txBody>
      </p:sp>
      <p:pic>
        <p:nvPicPr>
          <p:cNvPr id="43012" name="Picture 7" descr="http://t3.gstatic.com/images?q=tbn:ANd9GcRRFGzt60nXi5cg9yObEoiOUhe6nl8AyJfJm87WjUyzIPXdkxJ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8900" y="1828800"/>
            <a:ext cx="27051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4965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Poverty Leads to Activism</a:t>
            </a:r>
            <a:endParaRPr lang="en-US" altLang="en-US" smtClean="0"/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102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Termination policy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1953-The U.S. would no longer financially support reservations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Natives tried to find places for their people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U.S. government let the Natives down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Not a proud moment in our history 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</a:t>
            </a:r>
            <a:endParaRPr lang="en-US" altLang="en-US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4036" name="Picture 9" descr="http://media-2.web.britannica.com/eb-media/25/66225-004-4EEBBD6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3425" y="2057400"/>
            <a:ext cx="3330575" cy="299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7955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242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Section 4-The Other America</vt:lpstr>
      <vt:lpstr>Urban Poor</vt:lpstr>
      <vt:lpstr> Inner Cities </vt:lpstr>
      <vt:lpstr>Inner Cities</vt:lpstr>
      <vt:lpstr>Poverty Leads to Activism</vt:lpstr>
      <vt:lpstr>Poverty Leads to Activism</vt:lpstr>
      <vt:lpstr>Poverty Leads to Activism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4-The Other America</dc:title>
  <dc:creator>Windows User</dc:creator>
  <cp:lastModifiedBy>Windows User</cp:lastModifiedBy>
  <cp:revision>1</cp:revision>
  <dcterms:created xsi:type="dcterms:W3CDTF">2016-04-19T13:24:45Z</dcterms:created>
  <dcterms:modified xsi:type="dcterms:W3CDTF">2016-04-19T13:25:10Z</dcterms:modified>
</cp:coreProperties>
</file>