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9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9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4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1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6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3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092D6-EF22-4A03-B398-C2FB45B76D2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DF4F-C900-4909-9BD2-56396877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Section 2-</a:t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The American Dream in the Fifties</a:t>
            </a:r>
          </a:p>
        </p:txBody>
      </p:sp>
      <p:pic>
        <p:nvPicPr>
          <p:cNvPr id="17411" name="Picture 4" descr="http://ts1.mm.bing.net/images/thumbnail.aspx?q=646458127472&amp;id=3128b79a1808b34bb55b1a16da7322ab&amp;url=http%3a%2f%2ffarm1.static.flickr.com%2f96%2f234540591_d6ed36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388620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10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Consumerism Unbound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Consumerism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1950’s Success = Hundreds of new products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TV, tape recorders, HIFI record players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Clothes just for fun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mowers, BBQ, lawn decorations!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6628" name="Picture 5" descr="http://ts3.mm.bing.net/images/thumbnail.aspx?q=654372570466&amp;id=cfe095548dc6438ee725a630e61e2074&amp;url=http%3a%2f%2fwww.tractorbynet.com%2fphotos%2fdata%2f555%2f218181950_s_Brent_gives_ride_on_lawnmower0033_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8639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5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Consumerism Unbound</a:t>
            </a:r>
            <a:endParaRPr lang="en-US" alt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Planned Obsolescence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Wear out or become obsolete on purpose to get us to buy more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New models every few months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We become a throwaway Society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27652" name="Picture 5" descr="http://ts3.mm.bing.net/images/thumbnail.aspx?q=502171513158&amp;id=62299f40be2236956c46aee91ff272d0&amp;url=http%3a%2f%2fwww.creativelydifferentblinds.com%2fBlindImages%2f27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35052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278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Consumerism Unbound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Credit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1950- Very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Credit Card: Diners Club Card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1958-American Express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Bought large items on installment plans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in mortgages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Private debt grew from $73 billion to $179 billion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8676" name="Picture 5" descr="http://ts1.mm.bing.net/images/thumbnail.aspx?q=525158122116&amp;id=217fb98f355d6aab919f0d875387cf50&amp;url=http%3a%2f%2fpowerofspeech.files.wordpress.com%2f2008%2f10%2fcredit-c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848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Consumerism Unbound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95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Advertising Age-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Encouraged more spending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Billions of dollars a year on advertising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Used psychology to convince you what you need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TV commercials became main way to convince you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29700" name="Picture 5" descr="http://ts3.mm.bing.net/images/thumbnail.aspx?q=406248231310&amp;id=141bb369815256343cccfd720758f7b9&amp;url=http%3a%2f%2fwww.theoctopussolution.com%2fwp-content%2fuploads%2fblogger%2f2010%2f01%2fmarlboro20mum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37290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3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The Organization and the Organization Man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As 1950’s moved forward, there were more White Collar jobs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Service industry jobs increased, especially in advertising</a:t>
            </a:r>
          </a:p>
          <a:p>
            <a:pPr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5" descr="http://ts1.mm.bing.net/images/thumbnail.aspx?q=408690897012&amp;id=ffb65914befd61ed2e9e33aa1460db30&amp;url=http%3a%2f%2fwww.enjoy-your-style.com%2fimages%2fnorth-by-northw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41290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2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The Organization and the Organization Man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smtClean="0">
                <a:latin typeface="Times New Roman" pitchFamily="18" charset="0"/>
                <a:cs typeface="Times New Roman" pitchFamily="18" charset="0"/>
              </a:rPr>
              <a:t>Conglomerates: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Major company that owns smaller ones in unrelated fields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It was a way to help when your company had hard times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>
                <a:latin typeface="Times New Roman" pitchFamily="18" charset="0"/>
                <a:cs typeface="Times New Roman" pitchFamily="18" charset="0"/>
              </a:rPr>
              <a:t>Franchising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Similar products in different locations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Right sold to an individual to do business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Ray Kroc: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McDonalds: He bought it from the brothers for 2.7 million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900" smtClean="0">
                <a:latin typeface="Times New Roman" pitchFamily="18" charset="0"/>
                <a:cs typeface="Times New Roman" pitchFamily="18" charset="0"/>
              </a:rPr>
              <a:t>Added the mythic “Golden Arches”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5" descr="http://www.movieposter.com/posters/archive/main/18/MPW-9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0" y="4191000"/>
            <a:ext cx="3079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42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The Organization and the Organization Man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Times New Roman" pitchFamily="18" charset="0"/>
                <a:cs typeface="Times New Roman" pitchFamily="18" charset="0"/>
              </a:rPr>
              <a:t>Social Conformity</a:t>
            </a:r>
          </a:p>
          <a:p>
            <a:pPr lvl="1" eaLnBrk="1" hangingPunct="1"/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Standardized what people ate and the way they worked</a:t>
            </a:r>
          </a:p>
          <a:p>
            <a:pPr lvl="2" eaLnBrk="1" hangingPunct="1"/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Loss of individuality</a:t>
            </a:r>
          </a:p>
          <a:p>
            <a:pPr eaLnBrk="1" hangingPunct="1"/>
            <a:r>
              <a:rPr lang="en-US" altLang="en-US" sz="3000" i="1" smtClean="0">
                <a:latin typeface="Times New Roman" pitchFamily="18" charset="0"/>
                <a:cs typeface="Times New Roman" pitchFamily="18" charset="0"/>
              </a:rPr>
              <a:t>“The Organization Man”</a:t>
            </a:r>
            <a:r>
              <a:rPr lang="en-US" altLang="en-US" sz="3000" smtClean="0">
                <a:latin typeface="Times New Roman" pitchFamily="18" charset="0"/>
                <a:cs typeface="Times New Roman" pitchFamily="18" charset="0"/>
              </a:rPr>
              <a:t>: William H. Whyte</a:t>
            </a:r>
          </a:p>
          <a:p>
            <a:pPr lvl="2" eaLnBrk="1" hangingPunct="1"/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Company People: fitting in to corp. culture</a:t>
            </a:r>
          </a:p>
          <a:p>
            <a:pPr lvl="2" eaLnBrk="1" hangingPunct="1"/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Rewards for teamwork, cooperation, loyalty</a:t>
            </a:r>
          </a:p>
        </p:txBody>
      </p:sp>
      <p:pic>
        <p:nvPicPr>
          <p:cNvPr id="20484" name="Picture 5" descr="http://faculty.knox.edu/fmcandre/conform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3200"/>
            <a:ext cx="38100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0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The Suburban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50292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1950-Job security may have cost individuality but provided “good things”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Highways and cars led to Suburbs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Baby Boom: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1957-1 infant born every 7 seconds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Created the largest generation in US history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Cause-Depression, War, Better medicine and childcare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1508" name="Picture 5" descr="http://ts2.mm.bing.net/images/thumbnail.aspx?q=553297905321&amp;id=ea0c26bc06b06639b876f57c921cd260&amp;url=http%3a%2f%2fwww.mnstate.edu%2fshoptaug%2fBaby%2520b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09800"/>
            <a:ext cx="28575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21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The Suburban Lifestyle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Advances in Medicine- New Drugs to help kids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Jonas Salk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Vaccine for Polio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Benjamin Spock: Books on childcare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Wanted gov. to pay moms for staying home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Effects of Baby Boomers-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Toy Sales boomed!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schools had to be built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2532" name="Picture 5" descr="http://ts3.mm.bing.net/images/thumbnail.aspx?q=678644163682&amp;id=dcd5487a86eeb6b83fa5be0436ef2530&amp;url=http%3a%2f%2fwww.cgchannel.com%2fwp-content%2fuploads%2f2010%2f02%2ftoystory3_img11_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25" y="4800600"/>
            <a:ext cx="36734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73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The Suburban Lifestyle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953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Women’s Roles-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Glorified women’s place in home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TV, magazines, everything said, women should be at home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women started to speak out and say it was isolating them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Betty Friedan: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Feminine Mystique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we neared the 60’s women were taking jobs outside of home, but sometimes stereotypical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Women earned less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Often limited to teaching, nursing, and office jobs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Were not pushed to go to college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3556" name="Picture 7" descr="http://ts2.mm.bing.net/images/thumbnail.aspx?q=646724323045&amp;id=facdd1e516599a0158e98cd5d1d2354f&amp;url=http%3a%2f%2fwww.ssplprints.com%2flowres%2f43%2fmain%2f46%2f1250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4953000"/>
            <a:ext cx="236696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52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The Suburban Lifestyle</a:t>
            </a:r>
            <a:endParaRPr lang="en-US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Leisure in the Fifties-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More time then ever before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More labor saving devices then before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More time for sports and games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Readers: Do it yourself, comic books, mysteries</a:t>
            </a:r>
          </a:p>
        </p:txBody>
      </p:sp>
      <p:pic>
        <p:nvPicPr>
          <p:cNvPr id="24580" name="Picture 5" descr="http://www.comicbooksecrets.com/theblog/wp-content/uploads/2011/01/captainameric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7800"/>
            <a:ext cx="3630613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The Automobile Culture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502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Automania-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the war the car defined America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Suburbs made car and highways necessary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Interstate Highway Act 1956</a:t>
            </a:r>
          </a:p>
          <a:p>
            <a:pPr lvl="3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Helped some towns, killed others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vacation ideas popped up due to car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Disneyland in CA-1955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Had negative effects too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Environment, traffic, noise, flight from cities</a:t>
            </a:r>
          </a:p>
          <a:p>
            <a:pPr lvl="3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Created a gap between rich and poor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Increased advertising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5604" name="Picture 5" descr="http://ts4.mm.bing.net/images/thumbnail.aspx?q=408940058499&amp;id=816ba88436a79a27de661d7c29ae0f7d&amp;url=http%3a%2f%2f4.bp.blogspot.com%2f_E2Wa1M6x1fI%2fSpZkruoNKQI%2fAAAAAAAADdU%2fHNQBay6q0fg%2fs400%2fWaltDisneyAndMickeyMou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19400"/>
            <a:ext cx="2286000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40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Section 2- The American Dream in the Fifties</vt:lpstr>
      <vt:lpstr> The Organization and the Organization Man </vt:lpstr>
      <vt:lpstr>The Organization and the Organization Man</vt:lpstr>
      <vt:lpstr>The Organization and the Organization Man</vt:lpstr>
      <vt:lpstr>The Suburban Lifestyle</vt:lpstr>
      <vt:lpstr>The Suburban Lifestyle</vt:lpstr>
      <vt:lpstr>The Suburban Lifestyle</vt:lpstr>
      <vt:lpstr>The Suburban Lifestyle</vt:lpstr>
      <vt:lpstr>The Automobile Culture</vt:lpstr>
      <vt:lpstr>Consumerism Unbound</vt:lpstr>
      <vt:lpstr>Consumerism Unbound</vt:lpstr>
      <vt:lpstr>Consumerism Unbound</vt:lpstr>
      <vt:lpstr>Consumerism Unbound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 The American Dream in the Fifties</dc:title>
  <dc:creator>Windows User</dc:creator>
  <cp:lastModifiedBy>Windows User</cp:lastModifiedBy>
  <cp:revision>1</cp:revision>
  <dcterms:created xsi:type="dcterms:W3CDTF">2016-04-19T14:08:48Z</dcterms:created>
  <dcterms:modified xsi:type="dcterms:W3CDTF">2016-04-19T14:09:18Z</dcterms:modified>
</cp:coreProperties>
</file>