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26EBDD-7C9C-4765-ADAC-6AB1BB1D3B0D}"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166797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6EBDD-7C9C-4765-ADAC-6AB1BB1D3B0D}"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108889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6EBDD-7C9C-4765-ADAC-6AB1BB1D3B0D}"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335039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26EBDD-7C9C-4765-ADAC-6AB1BB1D3B0D}"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139528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6EBDD-7C9C-4765-ADAC-6AB1BB1D3B0D}" type="datetimeFigureOut">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4090648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26EBDD-7C9C-4765-ADAC-6AB1BB1D3B0D}"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4932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26EBDD-7C9C-4765-ADAC-6AB1BB1D3B0D}" type="datetimeFigureOut">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4229549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26EBDD-7C9C-4765-ADAC-6AB1BB1D3B0D}" type="datetimeFigureOut">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11287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6EBDD-7C9C-4765-ADAC-6AB1BB1D3B0D}" type="datetimeFigureOut">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144988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6EBDD-7C9C-4765-ADAC-6AB1BB1D3B0D}"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183724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26EBDD-7C9C-4765-ADAC-6AB1BB1D3B0D}" type="datetimeFigureOut">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6F9BE-60DA-4DAB-BE23-3DEF5A6DDF60}" type="slidenum">
              <a:rPr lang="en-US" smtClean="0"/>
              <a:t>‹#›</a:t>
            </a:fld>
            <a:endParaRPr lang="en-US"/>
          </a:p>
        </p:txBody>
      </p:sp>
    </p:spTree>
    <p:extLst>
      <p:ext uri="{BB962C8B-B14F-4D97-AF65-F5344CB8AC3E}">
        <p14:creationId xmlns:p14="http://schemas.microsoft.com/office/powerpoint/2010/main" val="296954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6EBDD-7C9C-4765-ADAC-6AB1BB1D3B0D}" type="datetimeFigureOut">
              <a:rPr lang="en-US" smtClean="0"/>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6F9BE-60DA-4DAB-BE23-3DEF5A6DDF60}" type="slidenum">
              <a:rPr lang="en-US" smtClean="0"/>
              <a:t>‹#›</a:t>
            </a:fld>
            <a:endParaRPr lang="en-US"/>
          </a:p>
        </p:txBody>
      </p:sp>
    </p:spTree>
    <p:extLst>
      <p:ext uri="{BB962C8B-B14F-4D97-AF65-F5344CB8AC3E}">
        <p14:creationId xmlns:p14="http://schemas.microsoft.com/office/powerpoint/2010/main" val="39665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p:spPr>
        <p:txBody>
          <a:bodyPr/>
          <a:lstStyle/>
          <a:p>
            <a:r>
              <a:rPr lang="en-US" dirty="0" smtClean="0">
                <a:latin typeface="Times New Roman" panose="02020603050405020304" pitchFamily="18" charset="0"/>
                <a:cs typeface="Times New Roman" panose="02020603050405020304" pitchFamily="18" charset="0"/>
              </a:rPr>
              <a:t>Chapter 18-Cold War Conflicts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410200"/>
            <a:ext cx="6400800" cy="762000"/>
          </a:xfrm>
        </p:spPr>
        <p:txBody>
          <a:bodyPr/>
          <a:lstStyle/>
          <a:p>
            <a:r>
              <a:rPr lang="en-US" dirty="0" smtClean="0">
                <a:latin typeface="Times New Roman" panose="02020603050405020304" pitchFamily="18" charset="0"/>
                <a:cs typeface="Times New Roman" panose="02020603050405020304" pitchFamily="18" charset="0"/>
              </a:rPr>
              <a:t>Test Materials Review </a:t>
            </a:r>
            <a:endParaRPr lang="en-US"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61559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6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5638800" cy="5181600"/>
          </a:xfrm>
          <a:prstGeom prst="rect">
            <a:avLst/>
          </a:prstGeom>
          <a:noFill/>
          <a:ln>
            <a:noFill/>
          </a:ln>
        </p:spPr>
      </p:pic>
    </p:spTree>
    <p:extLst>
      <p:ext uri="{BB962C8B-B14F-4D97-AF65-F5344CB8AC3E}">
        <p14:creationId xmlns:p14="http://schemas.microsoft.com/office/powerpoint/2010/main" val="681459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0679"/>
            <a:ext cx="7696200" cy="6096000"/>
          </a:xfrm>
          <a:prstGeom prst="rect">
            <a:avLst/>
          </a:prstGeom>
          <a:noFill/>
          <a:ln>
            <a:noFill/>
          </a:ln>
        </p:spPr>
      </p:pic>
    </p:spTree>
    <p:extLst>
      <p:ext uri="{BB962C8B-B14F-4D97-AF65-F5344CB8AC3E}">
        <p14:creationId xmlns:p14="http://schemas.microsoft.com/office/powerpoint/2010/main" val="1741497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858000" cy="4953000"/>
          </a:xfrm>
          <a:prstGeom prst="rect">
            <a:avLst/>
          </a:prstGeom>
          <a:noFill/>
          <a:ln>
            <a:noFill/>
          </a:ln>
        </p:spPr>
      </p:pic>
    </p:spTree>
    <p:extLst>
      <p:ext uri="{BB962C8B-B14F-4D97-AF65-F5344CB8AC3E}">
        <p14:creationId xmlns:p14="http://schemas.microsoft.com/office/powerpoint/2010/main" val="2663781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H26a"/>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696200" cy="4800600"/>
          </a:xfrm>
          <a:prstGeom prst="rect">
            <a:avLst/>
          </a:prstGeom>
          <a:noFill/>
          <a:ln>
            <a:noFill/>
          </a:ln>
        </p:spPr>
      </p:pic>
    </p:spTree>
    <p:extLst>
      <p:ext uri="{BB962C8B-B14F-4D97-AF65-F5344CB8AC3E}">
        <p14:creationId xmlns:p14="http://schemas.microsoft.com/office/powerpoint/2010/main" val="381983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315200" cy="5638800"/>
          </a:xfrm>
          <a:prstGeom prst="rect">
            <a:avLst/>
          </a:prstGeom>
          <a:noFill/>
          <a:ln>
            <a:noFill/>
          </a:ln>
        </p:spPr>
      </p:pic>
    </p:spTree>
    <p:extLst>
      <p:ext uri="{BB962C8B-B14F-4D97-AF65-F5344CB8AC3E}">
        <p14:creationId xmlns:p14="http://schemas.microsoft.com/office/powerpoint/2010/main" val="151735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fontScale="85000" lnSpcReduction="20000"/>
          </a:bodyPr>
          <a:lstStyle/>
          <a:p>
            <a:pPr marL="0" indent="0">
              <a:buNone/>
            </a:pPr>
            <a:r>
              <a:rPr lang="en-US" b="1" dirty="0">
                <a:latin typeface="Times New Roman" panose="02020603050405020304" pitchFamily="18" charset="0"/>
                <a:cs typeface="Times New Roman" panose="02020603050405020304" pitchFamily="18" charset="0"/>
              </a:rPr>
              <a:t>Document 1</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This is an excerpt from Winston Churchill’s “Iron Curtain” speech, March 5, 1946:</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i="1" dirty="0">
                <a:latin typeface="Times New Roman" panose="02020603050405020304" pitchFamily="18" charset="0"/>
                <a:cs typeface="Times New Roman" panose="02020603050405020304" pitchFamily="18" charset="0"/>
              </a:rPr>
              <a:t>“From Stettin in the Baltic to Trieste in the Adriatic, an iron curtain has descended across the continent.  Behind that line lie all the capitals of the ancient states of Central and Eastern Europe… All the famous cities and the populations around them lie in the Soviet sphere and all are subject in one form or another, not only to Soviet influence, but to a very high and increasing measure of control from Russia.”</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50099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27</Words>
  <Application>Microsoft Office PowerPoint</Application>
  <PresentationFormat>On-screen Show (4:3)</PresentationFormat>
  <Paragraphs>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Chapter 18-Cold War Conflicts </vt:lpstr>
      <vt:lpstr>PowerPoint Presentation</vt:lpstr>
      <vt:lpstr>PowerPoint Presentation</vt:lpstr>
      <vt:lpstr>PowerPoint Presentation</vt:lpstr>
      <vt:lpstr>PowerPoint Presentation</vt:lpstr>
      <vt:lpstr>PowerPoint Presentation</vt:lpstr>
      <vt:lpstr>PowerPoint Presentation</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18-Cold War Conflicts</dc:title>
  <dc:creator>Windows User</dc:creator>
  <cp:lastModifiedBy>Windows User</cp:lastModifiedBy>
  <cp:revision>3</cp:revision>
  <dcterms:created xsi:type="dcterms:W3CDTF">2016-04-07T11:22:25Z</dcterms:created>
  <dcterms:modified xsi:type="dcterms:W3CDTF">2016-04-07T12:01:56Z</dcterms:modified>
</cp:coreProperties>
</file>