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8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6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C408D-21B0-4B2E-9557-CB69A226FA17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22CA-848A-4700-B758-DD33FBD17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Times New Roman" pitchFamily="18" charset="0"/>
                <a:cs typeface="Times New Roman" pitchFamily="18" charset="0"/>
              </a:rPr>
              <a:t>The United States in WWII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943600"/>
            <a:ext cx="6400800" cy="4572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Chapter 17</a:t>
            </a:r>
          </a:p>
        </p:txBody>
      </p:sp>
      <p:pic>
        <p:nvPicPr>
          <p:cNvPr id="2052" name="Picture 5" descr="http://offthebase.files.wordpress.com/2010/11/african-americans-wwii-onpar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5148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Federal Government Takes Control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Federal Government Takes Control: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Had to control economics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Office of Price Administration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Price freezes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Raise income tax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Workers don’t have a lot of $ to spend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If people had money, the gov. wanted them to buy war bonds</a:t>
            </a:r>
          </a:p>
        </p:txBody>
      </p:sp>
      <p:pic>
        <p:nvPicPr>
          <p:cNvPr id="11268" name="Picture 5" descr="http://ts2.mm.bing.net/images/thumbnail.aspx?q=402906159225&amp;id=0b8495c02dd8d49a783866fc7cd0ed39&amp;url=http://www.batmanwallpapers.com/wp-content/uploads/wallpapers/arnold_schwarzenegger_as_mr_freeze_wallpaper_-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667000"/>
            <a:ext cx="2451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Federal Government Takes Control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War Production Board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Helped to get factories ready for war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Organized drives to get metal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Rationing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Most saw it as a necessary sacrifice</a:t>
            </a: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Black market items increased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 idea was to tighten our belts and if possible give more</a:t>
            </a:r>
          </a:p>
        </p:txBody>
      </p:sp>
      <p:pic>
        <p:nvPicPr>
          <p:cNvPr id="12292" name="Picture 5" descr="http://ts1.explicit.bing.net/images/thumbnail.aspx?q=425909822992&amp;id=3305d4c5c8066bb714069087b4855847&amp;url=http://www.sos.state.or.us/archives/exhibits/ww2/images/services/rat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2181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4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4" descr="http://www.genealogytoday.com/guide/ration-books/batch2/h.guptill_4-17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6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2" descr="http://www.personal.psu.edu/jag63/blogs/family_e-album/D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6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364" name="Picture 2" descr="http://braddockheritage.org/content/fullsize/Ch8-117-RationStampsa_6e00d0a200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Items Rationed During WWII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b="1" u="sng" smtClean="0">
                <a:latin typeface="Times New Roman" pitchFamily="18" charset="0"/>
                <a:cs typeface="Times New Roman" pitchFamily="18" charset="0"/>
              </a:rPr>
              <a:t>Rationed Items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altLang="en-US" sz="2400" b="1" u="sng" smtClean="0">
                <a:latin typeface="Times New Roman" pitchFamily="18" charset="0"/>
                <a:cs typeface="Times New Roman" pitchFamily="18" charset="0"/>
              </a:rPr>
              <a:t>Rationing Duration</a:t>
            </a:r>
            <a:r>
              <a:rPr lang="en-US" altLang="en-US" sz="2400" u="sng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Tires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January 1942 to December 1945 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Cars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February 1942 to October 1945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Bicycles			                               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July 1942 to September 1945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Gasoline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                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May 1942 to August 1945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Stoves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December 1942 to August 1945 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May 1942 to 1947 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November 1942 to July 1943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Processed Foods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March 1943 to November 1945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Meats, canned fish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March 1943 to November 1945</a:t>
            </a:r>
            <a:endParaRPr lang="en-US" alt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Cheese, canned milk, fats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altLang="en-US" sz="1800" b="1" smtClean="0">
                <a:latin typeface="Times New Roman" pitchFamily="18" charset="0"/>
                <a:cs typeface="Times New Roman" pitchFamily="18" charset="0"/>
              </a:rPr>
              <a:t>May 1942 to 1947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60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600" smtClean="0"/>
              <a:t> </a:t>
            </a:r>
            <a:br>
              <a:rPr lang="en-US" altLang="en-US" sz="1600" smtClean="0"/>
            </a:br>
            <a:r>
              <a:rPr lang="en-US" altLang="en-US" sz="1600" smtClean="0"/>
              <a:t/>
            </a:r>
            <a:br>
              <a:rPr lang="en-US" altLang="en-US" sz="1600" smtClean="0"/>
            </a:br>
            <a:endParaRPr lang="en-US" altLang="en-US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Section 1-Mobilizing for Defense</a:t>
            </a:r>
          </a:p>
        </p:txBody>
      </p:sp>
      <p:pic>
        <p:nvPicPr>
          <p:cNvPr id="3075" name="Picture 4" descr="http://ny-image3.etsy.com/il_430xN.5441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381000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9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Americans Join the War Effort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5400" smtClean="0">
                <a:latin typeface="Times New Roman" pitchFamily="18" charset="0"/>
                <a:cs typeface="Times New Roman" pitchFamily="18" charset="0"/>
              </a:rPr>
              <a:t>Japan felt that we would shrink after the attack, but the opposite happened</a:t>
            </a:r>
          </a:p>
          <a:p>
            <a:pPr eaLnBrk="1" hangingPunct="1"/>
            <a:r>
              <a:rPr lang="en-US" altLang="en-US" sz="5400" smtClean="0">
                <a:latin typeface="Times New Roman" pitchFamily="18" charset="0"/>
                <a:cs typeface="Times New Roman" pitchFamily="18" charset="0"/>
              </a:rPr>
              <a:t>America prepares for war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4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Americans Join the War Effort</a:t>
            </a:r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Selective Service Act: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10 million additional      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  soldiers added to the military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Rushed basic training to get them ready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Everyone was included = racial tension.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Why should African Americans fight for country that will not give them rights?</a:t>
            </a:r>
          </a:p>
        </p:txBody>
      </p:sp>
      <p:pic>
        <p:nvPicPr>
          <p:cNvPr id="5124" name="Picture 5" descr="http://t1.gstatic.com/images?q=tbn:ANd9GcRCuQuykAHJghuHB1oUFEncsarwR2vhvUQVnIqYqZPeVusPN9R9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953000"/>
            <a:ext cx="25987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Americans Join the War Effort</a:t>
            </a: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Times New Roman" pitchFamily="18" charset="0"/>
                <a:cs typeface="Times New Roman" pitchFamily="18" charset="0"/>
              </a:rPr>
              <a:t>Expanding the Military</a:t>
            </a:r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Effort headed by General George Marshall</a:t>
            </a:r>
          </a:p>
          <a:p>
            <a:pPr lvl="2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Included women: Women’s Auxiliary Army Corps (WAAC)</a:t>
            </a:r>
          </a:p>
          <a:p>
            <a:pPr lvl="3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Nurses, ambulance               drivers, noncombat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48" name="Picture 5" descr="http://t0.gstatic.com/images?q=tbn:ANd9GcS0KoNTP-IVWm4bplewt9uUehV2yMgWRv-WFmH0tdhIkAtAG-Z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89475"/>
            <a:ext cx="28194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Americans Join the War Effort</a:t>
            </a:r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Dramatic Contributions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Many people sacrificed everything to defend their country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Even with discrimination, many went</a:t>
            </a:r>
          </a:p>
          <a:p>
            <a:pPr lvl="3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Asians, Mexicans, African-American’s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Not always treated fairly in military, but were extremely important to war effort.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5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 Production Miracle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Production Miracle: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Everyone had a part to play in the war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1942-The last car was produced for private use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Didn’t even have chrome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Plants remodeled to make war goods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Soda pop companies, filled shells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Henry Kaiser: built navy ships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One every four days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8196" name="Picture 4" descr="libshp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5257800"/>
            <a:ext cx="2674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 Production Miracle</a:t>
            </a:r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95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Labor’s Contribution:</a:t>
            </a:r>
            <a:endParaRPr lang="en-US" alt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18 million in factories</a:t>
            </a:r>
            <a:endParaRPr lang="en-US" alt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6 million women</a:t>
            </a:r>
            <a:endParaRPr lang="en-US" altLang="en-US" sz="1400" smtClean="0">
              <a:latin typeface="Times New Roman" pitchFamily="18" charset="0"/>
              <a:cs typeface="Times New Roman" pitchFamily="18" charset="0"/>
            </a:endParaRPr>
          </a:p>
          <a:p>
            <a:pPr lvl="2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Out preformed everyone's expectations</a:t>
            </a:r>
            <a:endParaRPr lang="en-US" altLang="en-US" sz="1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2 million minority workers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Factories at first wouldn't hire African Americans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9220" name="Picture 5" descr="http://ts4.mm.bing.net/images/thumbnail.aspx?q=421432467863&amp;id=15815e288e3e65cbb42386065e3ccab1&amp;url=http://presidentialtimeline.org/html/images/objects/1636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1480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A Production Miracle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Mobilization of Science:</a:t>
            </a:r>
          </a:p>
          <a:p>
            <a:pPr lvl="1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Office of Scientific Research and Development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Radar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Sonar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Health (lice)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Penicillin</a:t>
            </a:r>
          </a:p>
          <a:p>
            <a:pPr lvl="2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Development of Atomic Bomb</a:t>
            </a:r>
          </a:p>
          <a:p>
            <a:pPr lvl="3"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Manhattan Project</a:t>
            </a:r>
          </a:p>
        </p:txBody>
      </p:sp>
      <p:pic>
        <p:nvPicPr>
          <p:cNvPr id="10244" name="Picture 5" descr="http://t0.gstatic.com/images?q=tbn:ANd9GcQEN0xNjCAxwAC2OwXWjoXEPiZ3eQDpBjRMoM1pB61VyWWB0j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3050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2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United States in WWII</vt:lpstr>
      <vt:lpstr>Section 1-Mobilizing for Defense</vt:lpstr>
      <vt:lpstr>Americans Join the War Effort</vt:lpstr>
      <vt:lpstr>Americans Join the War Effort</vt:lpstr>
      <vt:lpstr>Americans Join the War Effort</vt:lpstr>
      <vt:lpstr>Americans Join the War Effort</vt:lpstr>
      <vt:lpstr>A Production Miracle</vt:lpstr>
      <vt:lpstr>A Production Miracle</vt:lpstr>
      <vt:lpstr>A Production Miracle</vt:lpstr>
      <vt:lpstr>The Federal Government Takes Control</vt:lpstr>
      <vt:lpstr>The Federal Government Takes Control</vt:lpstr>
      <vt:lpstr>PowerPoint Presentation</vt:lpstr>
      <vt:lpstr>PowerPoint Presentation</vt:lpstr>
      <vt:lpstr>PowerPoint Presentation</vt:lpstr>
      <vt:lpstr>Items Rationed During WWII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 in WWII</dc:title>
  <dc:creator>Windows User</dc:creator>
  <cp:lastModifiedBy>Windows User</cp:lastModifiedBy>
  <cp:revision>1</cp:revision>
  <dcterms:created xsi:type="dcterms:W3CDTF">2016-03-01T13:30:42Z</dcterms:created>
  <dcterms:modified xsi:type="dcterms:W3CDTF">2016-03-01T13:31:22Z</dcterms:modified>
</cp:coreProperties>
</file>