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59289-C5F7-48CD-9AF3-B6AFEEF45953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C5C3-2DBB-4700-AA9D-49BEC21E2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733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59289-C5F7-48CD-9AF3-B6AFEEF45953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C5C3-2DBB-4700-AA9D-49BEC21E2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47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59289-C5F7-48CD-9AF3-B6AFEEF45953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C5C3-2DBB-4700-AA9D-49BEC21E2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881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59289-C5F7-48CD-9AF3-B6AFEEF45953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C5C3-2DBB-4700-AA9D-49BEC21E2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4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59289-C5F7-48CD-9AF3-B6AFEEF45953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C5C3-2DBB-4700-AA9D-49BEC21E2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31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59289-C5F7-48CD-9AF3-B6AFEEF45953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C5C3-2DBB-4700-AA9D-49BEC21E2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06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59289-C5F7-48CD-9AF3-B6AFEEF45953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C5C3-2DBB-4700-AA9D-49BEC21E2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33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59289-C5F7-48CD-9AF3-B6AFEEF45953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C5C3-2DBB-4700-AA9D-49BEC21E2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967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59289-C5F7-48CD-9AF3-B6AFEEF45953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C5C3-2DBB-4700-AA9D-49BEC21E2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42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59289-C5F7-48CD-9AF3-B6AFEEF45953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C5C3-2DBB-4700-AA9D-49BEC21E2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9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59289-C5F7-48CD-9AF3-B6AFEEF45953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C5C3-2DBB-4700-AA9D-49BEC21E2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27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59289-C5F7-48CD-9AF3-B6AFEEF45953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1C5C3-2DBB-4700-AA9D-49BEC21E2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12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3053" y="413768"/>
            <a:ext cx="7772400" cy="1470025"/>
          </a:xfrm>
        </p:spPr>
        <p:txBody>
          <a:bodyPr/>
          <a:lstStyle/>
          <a:p>
            <a:r>
              <a:rPr lang="en-US" altLang="en-US" b="1" u="sng" dirty="0" smtClean="0">
                <a:latin typeface="Goudy Old Style" panose="02020502050305020303" pitchFamily="18" charset="0"/>
              </a:rPr>
              <a:t>NATIONAL AND STATE POWERS</a:t>
            </a:r>
            <a:endParaRPr lang="en-US" u="sng" dirty="0"/>
          </a:p>
        </p:txBody>
      </p:sp>
      <p:pic>
        <p:nvPicPr>
          <p:cNvPr id="1026" name="Picture 2" descr="http://cmsimg.freep.com/apps/pbcsi.dll/bilde?Site=C4&amp;Date=20130127&amp;Category=NEWS15&amp;ArtNo=301270260&amp;Ref=AR&amp;MaxW=640&amp;Border=0&amp;Some-lawmakers-wonder-why-s-necessary-Michigan-1-only-4-states-true-full-time-Legisla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81200"/>
            <a:ext cx="60960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09600" y="5715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u="sng" dirty="0" smtClean="0">
                <a:latin typeface="Goudy Old Style" panose="02020502050305020303" pitchFamily="18" charset="0"/>
              </a:rPr>
              <a:t>Chapter 4-Section 1 </a:t>
            </a:r>
            <a:endParaRPr lang="en-US" sz="4000" b="1" u="sng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542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Concurrent Powers 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Concurrent Powers-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Powers both the Federal Government and the States possess that can be exercised independently from one another. </a:t>
            </a:r>
          </a:p>
          <a:p>
            <a:pPr>
              <a:lnSpc>
                <a:spcPct val="90000"/>
              </a:lnSpc>
            </a:pP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powers do the Federal and State government share: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Levy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collect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taxes, borrow money, make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enforce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laws, establish courts, general welfare, regulate banks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21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rmAutofit/>
          </a:bodyPr>
          <a:lstStyle/>
          <a:p>
            <a:r>
              <a:rPr lang="en-US" sz="3800" b="1" u="sng" dirty="0" smtClean="0">
                <a:latin typeface="Goudy Old Style" panose="02020502050305020303" pitchFamily="18" charset="0"/>
                <a:cs typeface="Times New Roman" panose="02020603050405020304" pitchFamily="18" charset="0"/>
              </a:rPr>
              <a:t>Denied Powers and the Supremacy Clause </a:t>
            </a:r>
            <a:endParaRPr lang="en-US" sz="3800" b="1" u="sng" dirty="0">
              <a:latin typeface="Goudy Old Style" panose="020205020503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5344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Powers denied to both the Federal 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State 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governments </a:t>
            </a: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Titles of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Nobility, owning slaves and denying citizens the right to vote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Supremacy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Clause-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Framers included in the Constitution a clause making the Constitution the “supreme law of the land” ranking higher than all other laws.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Established under the court case McCulloch                    v. Maryland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2005" y="5181600"/>
            <a:ext cx="21907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8098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Federalism </a:t>
            </a:r>
            <a:r>
              <a:rPr lang="en-US" b="1" u="sng" dirty="0" smtClean="0">
                <a:latin typeface="Goudy Old Style" panose="02020502050305020303" pitchFamily="18" charset="0"/>
              </a:rPr>
              <a:t>and Delegated Powers  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Federalism-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system of government where through a constitution the powers of government are divided up on a territorial basis between the central government and the states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Delegated Powers-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government who contains powers strictly delegated by its constitution.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 types of delegated powers: expressed, implied and inherent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337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u="sng" dirty="0" smtClean="0">
                <a:latin typeface="Goudy Old Style" panose="02020502050305020303" pitchFamily="18" charset="0"/>
              </a:rPr>
              <a:t>NATIONAL POWERS</a:t>
            </a:r>
            <a:endParaRPr lang="en-US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200" cy="4525963"/>
          </a:xfrm>
        </p:spPr>
        <p:txBody>
          <a:bodyPr/>
          <a:lstStyle/>
          <a:p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en-US" sz="4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Amendment establishes National 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Powers </a:t>
            </a:r>
            <a:endParaRPr lang="en-US" alt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powers not delegated to the United States by the Constitution, nor prohibited to the States respectively, or to the people.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korsiecs.files.wordpress.com/2012/09/10th-amend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693" y="2514600"/>
            <a:ext cx="3121857" cy="216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047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Expressed Powers 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00600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Expressed Powers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are expressly defined in the Constitution and delegated to the Federal Government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referred to as Enumerated Powers 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Clearly expressed powers in the Constitution: 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Coining Money, Regulating Interstate Commerce, Levying and Collecting Taxes, Declaring War, Establishing Post Offices, Making Treaties, Appointing Federal Office Holders, Granting Pardons</a:t>
            </a:r>
          </a:p>
          <a:p>
            <a:pPr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505200"/>
            <a:ext cx="207264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13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Implied Powers 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3216"/>
            <a:ext cx="8153400" cy="4525963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Implied Powers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-Powers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expressly stated in the Constitution but are reasonably suggested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implied.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Established under Article I Section 8 of the Constitution</a:t>
            </a:r>
          </a:p>
          <a:p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Implied Powers based off the Constitution:</a:t>
            </a:r>
          </a:p>
          <a:p>
            <a:pPr lvl="1"/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 Regulating labor-management relations, building hydroelectric plants and interstate highways </a:t>
            </a:r>
          </a:p>
          <a:p>
            <a:pPr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ttp://sosttoday.com/wp-content/uploads/2014/05/hydro-power-plan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0"/>
            <a:ext cx="2362200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316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u="sng" dirty="0">
                <a:latin typeface="Goudy Old Style" panose="02020502050305020303" pitchFamily="18" charset="0"/>
              </a:rPr>
              <a:t>Necessary and Proper</a:t>
            </a:r>
            <a:endParaRPr lang="en-US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25963"/>
          </a:xfrm>
        </p:spPr>
        <p:txBody>
          <a:bodyPr/>
          <a:lstStyle/>
          <a:p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Necessary and Proper Clause is often called the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elastic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clause because it gives Congress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powers that are not expressly stated in the Constitution</a:t>
            </a:r>
          </a:p>
          <a:p>
            <a:pPr lvl="1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makes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Constitution, flexible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http://thisnation.com/media/photos/constitution-hi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057400"/>
            <a:ext cx="2999586" cy="3619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4114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Inherent Powers 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Inherent Powers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-Powers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are naturally assumed by the Federal Government because it serves as the national government of a sovereign state.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Inherent Powers allow the national government to: </a:t>
            </a: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treaties, regulate immigration, claim territory, wage war and create peace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106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Powers Denied to the States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15000" cy="5029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Constitution denies many powers to the National Government as it does with the States.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 No State can enter into a treaty, alliance or confederation, they also can’t coin/print their own money or deny any person on life, liberty or property without due process of law.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2694" y="2438400"/>
            <a:ext cx="2569056" cy="331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7467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Reserved Powers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Reserved Powers-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Powers the Constitution does not grant to the National Government and does not, at the same time, deny to the states.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reserved powers: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Forbidding persons under the age of 18 to marry, banning the sale of pornography, outlawing prostitution, permitting certain forms of gambling while restricting others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781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511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NATIONAL AND STATE POWERS</vt:lpstr>
      <vt:lpstr>Federalism and Delegated Powers  </vt:lpstr>
      <vt:lpstr>NATIONAL POWERS</vt:lpstr>
      <vt:lpstr>Expressed Powers </vt:lpstr>
      <vt:lpstr>Implied Powers </vt:lpstr>
      <vt:lpstr>Necessary and Proper</vt:lpstr>
      <vt:lpstr>Inherent Powers </vt:lpstr>
      <vt:lpstr>Powers Denied to the States</vt:lpstr>
      <vt:lpstr>Reserved Powers</vt:lpstr>
      <vt:lpstr>Concurrent Powers </vt:lpstr>
      <vt:lpstr>Denied Powers and the Supremacy Clause 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AND STATE POWERS</dc:title>
  <dc:creator>Windows User</dc:creator>
  <cp:lastModifiedBy>Windows User</cp:lastModifiedBy>
  <cp:revision>11</cp:revision>
  <dcterms:created xsi:type="dcterms:W3CDTF">2016-03-07T16:49:20Z</dcterms:created>
  <dcterms:modified xsi:type="dcterms:W3CDTF">2016-03-08T14:39:01Z</dcterms:modified>
</cp:coreProperties>
</file>