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50FB-8A30-4CAE-8AD5-6E6578F17CE7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B1B6-AD0B-476C-AC41-583E33CBF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03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50FB-8A30-4CAE-8AD5-6E6578F17CE7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B1B6-AD0B-476C-AC41-583E33CBF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8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50FB-8A30-4CAE-8AD5-6E6578F17CE7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B1B6-AD0B-476C-AC41-583E33CBF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00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50FB-8A30-4CAE-8AD5-6E6578F17CE7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B1B6-AD0B-476C-AC41-583E33CBF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3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50FB-8A30-4CAE-8AD5-6E6578F17CE7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B1B6-AD0B-476C-AC41-583E33CBF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92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50FB-8A30-4CAE-8AD5-6E6578F17CE7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B1B6-AD0B-476C-AC41-583E33CBF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00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50FB-8A30-4CAE-8AD5-6E6578F17CE7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B1B6-AD0B-476C-AC41-583E33CBF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24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50FB-8A30-4CAE-8AD5-6E6578F17CE7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B1B6-AD0B-476C-AC41-583E33CBF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19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50FB-8A30-4CAE-8AD5-6E6578F17CE7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B1B6-AD0B-476C-AC41-583E33CBF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11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50FB-8A30-4CAE-8AD5-6E6578F17CE7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B1B6-AD0B-476C-AC41-583E33CBF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55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50FB-8A30-4CAE-8AD5-6E6578F17CE7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B1B6-AD0B-476C-AC41-583E33CBF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5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450FB-8A30-4CAE-8AD5-6E6578F17CE7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3B1B6-AD0B-476C-AC41-583E33CBF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7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Section 3-The War in the Pacific</a:t>
            </a:r>
          </a:p>
        </p:txBody>
      </p:sp>
      <p:pic>
        <p:nvPicPr>
          <p:cNvPr id="45059" name="Picture 6" descr="Defense of the Aleutians, Dutch Harbor, Alaska, JUNE 3, 19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85800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625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98306" name="Picture 2" descr="http://www.hanscomfamily.com/wp-content/uploads/2008/02/kc-130-iwo-jima_fly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06145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97282" name="Picture 2" descr="http://www.japanfocus.org/data/IWO-Ji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01928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U.S. On the Offensive </a:t>
            </a:r>
            <a:endParaRPr lang="en-US" altLang="en-US" smtClean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1945-Okinawa Invasion</a:t>
            </a:r>
          </a:p>
          <a:p>
            <a:pPr lvl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1,900 Kamikaze attacks</a:t>
            </a:r>
          </a:p>
          <a:p>
            <a:pPr lvl="2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5,000 sailors dead</a:t>
            </a:r>
          </a:p>
          <a:p>
            <a:pPr lvl="3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30 ships sunk</a:t>
            </a:r>
          </a:p>
          <a:p>
            <a:pPr lvl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7,600 U.S. soldiers die</a:t>
            </a:r>
          </a:p>
          <a:p>
            <a:pPr lvl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Japanese 110,000 die</a:t>
            </a:r>
          </a:p>
          <a:p>
            <a:pPr lvl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Japanese Generals commit                              suicide rather then surrender</a:t>
            </a:r>
          </a:p>
          <a:p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4" name="Picture 8" descr="http://t2.gstatic.com/images?q=tbn:ANd9GcS8gT5RNBn2hvdkgZ0amx8GZMnqRPkID9ZmMru8dh-14ghSr6pE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46250"/>
            <a:ext cx="36004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92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Manhattan Project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Development of Atomic Bomb</a:t>
            </a:r>
          </a:p>
          <a:p>
            <a:pPr lvl="1"/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Led by Oppenheimer and Groves</a:t>
            </a:r>
          </a:p>
          <a:p>
            <a:pPr lvl="1"/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600,000 workers involved</a:t>
            </a:r>
          </a:p>
          <a:p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Truman didn’t know untill he was President</a:t>
            </a:r>
          </a:p>
          <a:p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1945 first test in New Mexico: Worked, but no one realized the long term effects</a:t>
            </a:r>
          </a:p>
        </p:txBody>
      </p:sp>
    </p:spTree>
    <p:extLst>
      <p:ext uri="{BB962C8B-B14F-4D97-AF65-F5344CB8AC3E}">
        <p14:creationId xmlns:p14="http://schemas.microsoft.com/office/powerpoint/2010/main" val="222657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Manhattan Project</a:t>
            </a:r>
            <a:endParaRPr lang="en-US" altLang="en-US" smtClean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Truman had to decide to the A-Bomb </a:t>
            </a:r>
          </a:p>
          <a:p>
            <a:pPr lvl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Gave Japan one last chance to surrender</a:t>
            </a:r>
          </a:p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Hiroshima: Military center</a:t>
            </a:r>
          </a:p>
          <a:p>
            <a:pPr lvl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Little Boy (Bomb)</a:t>
            </a:r>
          </a:p>
          <a:p>
            <a:pPr lvl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43 seconds: city was gone</a:t>
            </a:r>
          </a:p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Nagasaki</a:t>
            </a:r>
          </a:p>
          <a:p>
            <a:pPr lvl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Fat Man (Bomb)</a:t>
            </a:r>
          </a:p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200,000 people died as a                             result</a:t>
            </a:r>
          </a:p>
          <a:p>
            <a:endParaRPr lang="en-US" altLang="en-US" smtClean="0"/>
          </a:p>
        </p:txBody>
      </p:sp>
      <p:pic>
        <p:nvPicPr>
          <p:cNvPr id="58372" name="Picture 10" descr="http://www.pajamadeen.com/images/hiroshima-little-boy-atomic-bo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19400"/>
            <a:ext cx="2667000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73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02402" name="Picture 2" descr="http://subversify.com/wp-content/uploads/2010/08/nagasa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4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97449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01378" name="Picture 2" descr="http://ebookwisdom.files.wordpress.com/2010/08/nagasa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162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64710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00354" name="Picture 2" descr="http://www.english.illinois.edu/maps/poets/g_l/levine/bomb/na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447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96052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2469" name="Picture 5" descr="http://www.warchat.org/pictures/hiroshima_and_nagasaki_victims_nuclear_bomb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29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61208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03426" name="Picture 2" descr="http://www.hiroshima-remembered.com/photos/effects/images/PC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61495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The Pacific Theater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Japan victorious at first</a:t>
            </a:r>
          </a:p>
          <a:p>
            <a:pPr lvl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Took Hong Kong, Indochina, Asia and most of Pacific </a:t>
            </a:r>
          </a:p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Japan took the Philippines from America</a:t>
            </a:r>
          </a:p>
          <a:p>
            <a:pPr lvl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Forced Macarthur to flee</a:t>
            </a:r>
          </a:p>
          <a:p>
            <a:pPr lvl="2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Pledged to return</a:t>
            </a:r>
          </a:p>
          <a:p>
            <a:pPr lvl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Those left forced into bloody camps</a:t>
            </a:r>
          </a:p>
          <a:p>
            <a:pPr lvl="2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Bataan Death March</a:t>
            </a:r>
          </a:p>
          <a:p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4" name="Picture 8" descr="http://t0.gstatic.com/images?q=tbn:ANd9GcRkcKyrou3ZtRhTMf4nsdI5Xk3Y7RG6pySHAVne0O_WIHXKGYoV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4248150"/>
            <a:ext cx="23907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783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Rebuilding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Sept 2</a:t>
            </a:r>
            <a:r>
              <a:rPr lang="en-US" altLang="en-US" baseline="3000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, 1945-Japan surrendered</a:t>
            </a:r>
          </a:p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Feb 1945 Yalta Conference </a:t>
            </a:r>
          </a:p>
          <a:p>
            <a:pPr lvl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FDR/Churchill/Stalin</a:t>
            </a:r>
          </a:p>
          <a:p>
            <a:pPr lvl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8 days</a:t>
            </a:r>
          </a:p>
          <a:p>
            <a:pPr lvl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Russia wanted to Punish Germany but Britain wanted to bring them back in </a:t>
            </a:r>
          </a:p>
          <a:p>
            <a:endParaRPr lang="en-US" altLang="en-US" smtClean="0"/>
          </a:p>
        </p:txBody>
      </p:sp>
      <p:pic>
        <p:nvPicPr>
          <p:cNvPr id="64516" name="Picture 5" descr="http://www.travel-pictures-gallery.com/images/japan/hiroshima/hiroshima-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35200"/>
            <a:ext cx="35814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63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5540" name="Picture 5" descr="Tehran_Conference_19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164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Rebuilding</a:t>
            </a:r>
            <a:endParaRPr lang="en-US" altLang="en-US" smtClean="0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Divide Germany 4 ways</a:t>
            </a:r>
          </a:p>
          <a:p>
            <a:pPr lvl="1"/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With a goal to create a free Germany</a:t>
            </a:r>
          </a:p>
          <a:p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Russia agreed to free elections in Poland and Eastern Europe</a:t>
            </a:r>
          </a:p>
          <a:p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Stalin would join in war against Japan</a:t>
            </a:r>
          </a:p>
          <a:p>
            <a:pPr lvl="1"/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Also agreed to hear plans for U.N.</a:t>
            </a:r>
          </a:p>
          <a:p>
            <a:endParaRPr lang="en-US" altLang="en-US" smtClean="0"/>
          </a:p>
        </p:txBody>
      </p:sp>
      <p:pic>
        <p:nvPicPr>
          <p:cNvPr id="66564" name="Picture 5" descr="http://t0.gstatic.com/images?q=tbn:ANd9GcS3ArMrqHy7m61SmZu-xRLCXXJ41qYi4CfbQcNgj_DazwVZDgKJSGNLn2B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62000"/>
            <a:ext cx="27717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3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Nuremberg Trials 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Someone had to be responsible for Death Camps</a:t>
            </a:r>
          </a:p>
          <a:p>
            <a:pPr lvl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Leaders and Industrialists on trial</a:t>
            </a:r>
          </a:p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12 of 24 sentenced to death</a:t>
            </a:r>
          </a:p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200 found guilty of war crimes</a:t>
            </a:r>
          </a:p>
          <a:p>
            <a:pPr>
              <a:buFont typeface="Arial" charset="0"/>
              <a:buNone/>
            </a:pPr>
            <a:endParaRPr lang="en-US" altLang="en-US" smtClean="0"/>
          </a:p>
        </p:txBody>
      </p:sp>
      <p:pic>
        <p:nvPicPr>
          <p:cNvPr id="67588" name="Picture 5" descr="http://t3.gstatic.com/images?q=tbn:ANd9GcRUbb8gaDuGoLckM6t_sMBDVwI3HSPgsblM9-dW7VdRAoACBDZ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40894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461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Japans Future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U.S. stayed in Japan</a:t>
            </a:r>
          </a:p>
          <a:p>
            <a:pPr lvl="1"/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MacArthur led </a:t>
            </a:r>
          </a:p>
          <a:p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War trials for their abusive leaders</a:t>
            </a:r>
          </a:p>
          <a:p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Introduced capitalism and free market ideas</a:t>
            </a:r>
          </a:p>
          <a:p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Constitution: Including women’s suffrage</a:t>
            </a:r>
          </a:p>
          <a:p>
            <a:pPr lvl="1"/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“The MacArthur Constitution”</a:t>
            </a:r>
          </a:p>
          <a:p>
            <a:endParaRPr lang="en-US" altLang="en-US" smtClean="0"/>
          </a:p>
        </p:txBody>
      </p:sp>
      <p:pic>
        <p:nvPicPr>
          <p:cNvPr id="68612" name="Picture 8" descr="http://2.bp.blogspot.com/-1Xkd5tUpvoI/TbLtyOKoRFI/AAAAAAAADTo/Q6r4Emquja8/s1600/MacArth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1000"/>
            <a:ext cx="1998663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93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7108" name="Picture 2" descr="http://www.forties.net/POWsurvivormar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918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8132" name="Picture 2" descr="http://www.forties.net/baatan_PO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41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u="sng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U.S. Needed a Victory</a:t>
            </a:r>
            <a:br>
              <a:rPr lang="en-US" altLang="en-US" u="sng" smtClean="0">
                <a:latin typeface="Times New Roman" pitchFamily="18" charset="0"/>
                <a:cs typeface="Times New Roman" pitchFamily="18" charset="0"/>
              </a:rPr>
            </a:br>
            <a:endParaRPr lang="en-US" altLang="en-US" u="sng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Doolittle’s Raid</a:t>
            </a:r>
          </a:p>
          <a:p>
            <a:pPr lvl="1"/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1942 we hit Tokyo</a:t>
            </a:r>
          </a:p>
          <a:p>
            <a:pPr lvl="1"/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Pointless strategically, but important for morale</a:t>
            </a:r>
          </a:p>
          <a:p>
            <a:pPr lvl="1"/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“We hit Tokyo”</a:t>
            </a:r>
          </a:p>
          <a:p>
            <a:endParaRPr lang="en-US" altLang="en-US" smtClean="0"/>
          </a:p>
        </p:txBody>
      </p:sp>
      <p:pic>
        <p:nvPicPr>
          <p:cNvPr id="49156" name="Picture 6" descr="http://blogs-modelairplanenews.com/Media/BlogTopics/B-25_Doolittle_Raid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1200"/>
            <a:ext cx="4057650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534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u="sng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U.S. Needed a Victory</a:t>
            </a:r>
            <a:br>
              <a:rPr lang="en-US" altLang="en-US" u="sng" smtClean="0">
                <a:latin typeface="Times New Roman" pitchFamily="18" charset="0"/>
                <a:cs typeface="Times New Roman" pitchFamily="18" charset="0"/>
              </a:rPr>
            </a:br>
            <a:endParaRPr lang="en-US" altLang="en-US" smtClean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>
            <a:normAutofit lnSpcReduction="10000"/>
          </a:bodyPr>
          <a:lstStyle/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Coral Sea</a:t>
            </a:r>
          </a:p>
          <a:p>
            <a:pPr lvl="1"/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1942 Americans and Australians stopped Japanese</a:t>
            </a:r>
          </a:p>
          <a:p>
            <a:pPr lvl="2"/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5 day battle</a:t>
            </a:r>
          </a:p>
          <a:p>
            <a:pPr lvl="1"/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No surface ships fired a shot, all done by aircraft</a:t>
            </a:r>
          </a:p>
          <a:p>
            <a:pPr lvl="1"/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3200" baseline="3000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 time the Japanese had been turned back</a:t>
            </a:r>
          </a:p>
          <a:p>
            <a:endParaRPr lang="en-US" altLang="en-US" smtClean="0"/>
          </a:p>
        </p:txBody>
      </p:sp>
      <p:pic>
        <p:nvPicPr>
          <p:cNvPr id="50180" name="Picture 2" descr="http://t2.gstatic.com/images?q=tbn:ANd9GcSuPHruOfRtj0aI2gVG8hESjA29k1rPuBbp7K5Bpqm0OU64L4s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62200"/>
            <a:ext cx="301783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080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u="sng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U.S. Needed a Victory</a:t>
            </a:r>
            <a:br>
              <a:rPr lang="en-US" altLang="en-US" u="sng" smtClean="0">
                <a:latin typeface="Times New Roman" pitchFamily="18" charset="0"/>
                <a:cs typeface="Times New Roman" pitchFamily="18" charset="0"/>
              </a:rPr>
            </a:br>
            <a:endParaRPr lang="en-US" altLang="en-US" smtClean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4800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Battle of Midway</a:t>
            </a:r>
          </a:p>
          <a:p>
            <a:pPr lvl="1"/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Turning point: Close to Hawaii</a:t>
            </a:r>
          </a:p>
          <a:p>
            <a:pPr lvl="1"/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Nimitz in charge</a:t>
            </a:r>
          </a:p>
          <a:p>
            <a:pPr lvl="2"/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We broke Japanese code</a:t>
            </a:r>
          </a:p>
          <a:p>
            <a:pPr lvl="2"/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Finally found fleet with our scout planes</a:t>
            </a:r>
          </a:p>
          <a:p>
            <a:pPr lvl="2"/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Japanese lost four aircraft carriers</a:t>
            </a:r>
          </a:p>
        </p:txBody>
      </p:sp>
      <p:pic>
        <p:nvPicPr>
          <p:cNvPr id="51204" name="Picture 2" descr="http://t2.gstatic.com/images?q=tbn:ANd9GcSrgMZtB9tjXwtiycRBcBcd7lzJVkSH5EQXRiDv9vkzBIBspNq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5" y="2438400"/>
            <a:ext cx="40227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287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2228" name="Picture 2" descr="http://www.warchat.org/pictures/hiroshima_and_nagasaki_battle_in_midw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469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U.S. On the Offensive 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After Midway turn to “Island Hopping”</a:t>
            </a:r>
          </a:p>
          <a:p>
            <a:pPr lvl="1"/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Move us in position to take Japan</a:t>
            </a:r>
          </a:p>
          <a:p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1944: Iwo Jima</a:t>
            </a:r>
          </a:p>
          <a:p>
            <a:pPr lvl="1"/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Needed for bomber attacks on Japan</a:t>
            </a:r>
          </a:p>
          <a:p>
            <a:pPr lvl="1"/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21,000 Japanese defended</a:t>
            </a:r>
          </a:p>
          <a:p>
            <a:pPr lvl="2"/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200 survived</a:t>
            </a:r>
          </a:p>
          <a:p>
            <a:pPr lvl="1"/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6,000 US Marines Died</a:t>
            </a:r>
          </a:p>
          <a:p>
            <a:endParaRPr lang="en-US" altLang="en-US" smtClean="0"/>
          </a:p>
        </p:txBody>
      </p:sp>
      <p:pic>
        <p:nvPicPr>
          <p:cNvPr id="53252" name="Picture 8" descr="http://t2.gstatic.com/images?q=tbn:ANd9GcQ8TYn-oC5EdIkpYa20xAcxFSfiIC_XA3TmS4EJAEc4dqOalDdPP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267200"/>
            <a:ext cx="18954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881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395</Words>
  <Application>Microsoft Office PowerPoint</Application>
  <PresentationFormat>On-screen Show (4:3)</PresentationFormat>
  <Paragraphs>82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Section 3-The War in the Pacific</vt:lpstr>
      <vt:lpstr>The Pacific Theater</vt:lpstr>
      <vt:lpstr>PowerPoint Presentation</vt:lpstr>
      <vt:lpstr>PowerPoint Presentation</vt:lpstr>
      <vt:lpstr> U.S. Needed a Victory </vt:lpstr>
      <vt:lpstr> U.S. Needed a Victory </vt:lpstr>
      <vt:lpstr> U.S. Needed a Victory </vt:lpstr>
      <vt:lpstr>PowerPoint Presentation</vt:lpstr>
      <vt:lpstr>U.S. On the Offensive </vt:lpstr>
      <vt:lpstr>PowerPoint Presentation</vt:lpstr>
      <vt:lpstr>PowerPoint Presentation</vt:lpstr>
      <vt:lpstr>U.S. On the Offensive </vt:lpstr>
      <vt:lpstr>Manhattan Project</vt:lpstr>
      <vt:lpstr>Manhattan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Rebuilding</vt:lpstr>
      <vt:lpstr>PowerPoint Presentation</vt:lpstr>
      <vt:lpstr>Rebuilding</vt:lpstr>
      <vt:lpstr>Nuremberg Trials </vt:lpstr>
      <vt:lpstr>Japans Future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3-The War in the Pacific</dc:title>
  <dc:creator>Windows User</dc:creator>
  <cp:lastModifiedBy>Windows User</cp:lastModifiedBy>
  <cp:revision>1</cp:revision>
  <dcterms:created xsi:type="dcterms:W3CDTF">2016-03-03T17:57:08Z</dcterms:created>
  <dcterms:modified xsi:type="dcterms:W3CDTF">2016-03-03T18:00:41Z</dcterms:modified>
</cp:coreProperties>
</file>