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9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0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8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2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F307-8669-4708-8811-A17E8DF147D9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8FB7-F657-450F-A943-0466001F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6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1-Section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Government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66954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are classified based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following concepts: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participate in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(geographically) the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to govern is located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the lawmaking and the law-executing branches of government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952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overnments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lassified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546086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40" y="4972050"/>
            <a:ext cx="2540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participate in different types of government?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670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hold the supreme political authority.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democracy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they exercise it by getting together and making decisions in mass meetings.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in the U.S. have what’s known as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democracy,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we elect representatives who then govern for us.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thought of as meaning the same 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90800"/>
            <a:ext cx="2209800" cy="24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can participate in different types of government?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929"/>
            <a:ext cx="6461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Dictatorship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term used for any government not responsible to or answerable to the people. The government does what it wants. You should be familiar with two different types of dictatorship.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Autocracy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government where one person has all the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Oligarchy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a government where a small elite group rules.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2743200"/>
            <a:ext cx="2667000" cy="26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7" y="3490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Unitary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5562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unitary government, political power is centralized in the sovereign state.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because every state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(nation) has a capital, and the government there makes all decisions.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are for administration purposes only.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were considered unitary it would mean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decision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made in Washington, DC.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30" y="2057400"/>
            <a:ext cx="3622907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2230" y="5334000"/>
            <a:ext cx="3622907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unitary system, there is one capital where all decisions are made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23165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Federal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6" y="11430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federal government has more than one “level”. Some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power can only be exercised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sovereign state (nation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while others can be incanted on the state or local level.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case there is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is located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DC,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government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Michigan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meets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Lansing,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city of Dearborn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85" y="3124200"/>
            <a:ext cx="1935455" cy="1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Confederate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5791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confederate government, a bunch of sovereign states get together and agree on some kind of additional government covering all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located in the capital of each sovereign state, and only a very limited amount is given to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government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04" y="2057400"/>
            <a:ext cx="3181476" cy="36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</a:t>
            </a: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3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691" y="914400"/>
            <a:ext cx="71065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Presidential government features an elected president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serves as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(the ceremonial “face” a state presents to the world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)as well as its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(head of the executive branch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separate and co-equal elected legislature (which actually makes the laws).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America 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separation of powers between the legislative branch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Congress),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branch (President),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Judicial Branch (Supreme Court) all 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fwhich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outlined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97" y="2971800"/>
            <a:ext cx="205264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arliamentary 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overnment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70104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parliamentary states, the head of state is a king or queen, or someone </a:t>
            </a:r>
            <a:r>
              <a:rPr lang="en-US" sz="2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president (but nothing like our kind). They are ceremonial or “figurehead” leaders.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head of government is the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(sometimes called a 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premier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 The prime minister and his/her cabinet is the executive branch, and these executives also serve as members of parliament, which is the legislative branch.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29202"/>
            <a:ext cx="2133600" cy="262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88" y="4495800"/>
            <a:ext cx="213875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568</Words>
  <Application>Microsoft Office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1-Section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LMTSD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1, Section 2</dc:title>
  <dc:creator>lmtsd</dc:creator>
  <cp:lastModifiedBy>Windows User</cp:lastModifiedBy>
  <cp:revision>19</cp:revision>
  <dcterms:created xsi:type="dcterms:W3CDTF">2011-09-12T13:02:21Z</dcterms:created>
  <dcterms:modified xsi:type="dcterms:W3CDTF">2016-02-09T18:30:19Z</dcterms:modified>
</cp:coreProperties>
</file>