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11/2/2015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archives.gov/education/lessons/zimmermann/images/decoded-message-l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WWI-Political Cartoons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11-The First World War (Exam)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9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glencoe.com/qe/images/b204/q8305/fcat_gr10_maa144_b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74" y="1390967"/>
            <a:ext cx="5756472" cy="48533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52441" y="458691"/>
            <a:ext cx="10058400" cy="932276"/>
          </a:xfrm>
        </p:spPr>
        <p:txBody>
          <a:bodyPr/>
          <a:lstStyle/>
          <a:p>
            <a:r>
              <a:rPr lang="en-US" dirty="0" smtClean="0"/>
              <a:t>WWI Military Deaths-Pie Chart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6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71" y="1201746"/>
            <a:ext cx="5801456" cy="49931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5620" y="163356"/>
            <a:ext cx="10652595" cy="1038390"/>
          </a:xfrm>
        </p:spPr>
        <p:txBody>
          <a:bodyPr/>
          <a:lstStyle/>
          <a:p>
            <a:r>
              <a:rPr lang="en-US" dirty="0" smtClean="0"/>
              <a:t>The Alliance System-Political Cartoon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2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League of Nations-Political Cartoon </a:t>
            </a:r>
            <a:endParaRPr lang="en-US" dirty="0"/>
          </a:p>
        </p:txBody>
      </p:sp>
      <p:pic>
        <p:nvPicPr>
          <p:cNvPr id="5" name="Picture 4" descr="http://rulersandleaders.com/pol_cartoons/US%20&amp;%20League%20of%20Natio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33" y="2013757"/>
            <a:ext cx="6292292" cy="3933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58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843" y="204545"/>
            <a:ext cx="7785828" cy="1055844"/>
          </a:xfrm>
        </p:spPr>
        <p:txBody>
          <a:bodyPr/>
          <a:lstStyle/>
          <a:p>
            <a:r>
              <a:rPr lang="en-US" dirty="0" smtClean="0"/>
              <a:t>The Zimmerman Note</a:t>
            </a:r>
            <a:endParaRPr lang="en-US" dirty="0"/>
          </a:p>
        </p:txBody>
      </p:sp>
      <p:pic>
        <p:nvPicPr>
          <p:cNvPr id="1026" name="Picture 2" descr="http://www.archives.gov/education/lessons/zimmermann/images/decoded-message-l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429909"/>
            <a:ext cx="44862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400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</TotalTime>
  <Words>25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Rockwell</vt:lpstr>
      <vt:lpstr>Rockwell Condensed</vt:lpstr>
      <vt:lpstr>Wingdings</vt:lpstr>
      <vt:lpstr>Wood Type</vt:lpstr>
      <vt:lpstr>WWI-Political Cartoons </vt:lpstr>
      <vt:lpstr>WWI Military Deaths-Pie Chart </vt:lpstr>
      <vt:lpstr>The Alliance System-Political Cartoon </vt:lpstr>
      <vt:lpstr>League of Nations-Political Cartoon </vt:lpstr>
      <vt:lpstr>The Zimmerman Note</vt:lpstr>
    </vt:vector>
  </TitlesOfParts>
  <Company>Dearborn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WWI-Political Cartoons </dc:title>
  <dc:creator>Murray, Robert L</dc:creator>
  <cp:lastModifiedBy>Murray, Robert L</cp:lastModifiedBy>
  <cp:revision>2</cp:revision>
  <dcterms:created xsi:type="dcterms:W3CDTF">2015-11-02T15:21:36Z</dcterms:created>
  <dcterms:modified xsi:type="dcterms:W3CDTF">2015-11-02T15:28:41Z</dcterms:modified>
</cp:coreProperties>
</file>