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62" r:id="rId4"/>
    <p:sldId id="257" r:id="rId5"/>
    <p:sldId id="259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2E1A-4496-4EAE-8CF3-8CBEF3EB7DEC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E323-7145-4A62-A01E-E7DB1FA00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rQH9815TyFXH9M&amp;tbnid=FGFnhj2qjmHBLM:&amp;ved=0CAUQjRw&amp;url=http://en.wikipedia.org/wiki/Pax_Americana&amp;ei=aGxIUqe5AcOcyQH9moDQDA&amp;bvm=bv.53217764,d.aWc&amp;psig=AFQjCNFwYnrjp_ELmbf6mKa3PfLMXsTk9Q&amp;ust=1380564384373835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VUNirs48bA-U3M&amp;tbnid=ivE8J6doxj7WgM:&amp;ved=0CAUQjRw&amp;url=http://todayinsocialsciences.blogspot.com/2012/03/spanish-american-war-in-some-cartoons.html&amp;ei=M2xIUpPxBuLmyQHK_oHwDw&amp;bvm=bv.53217764,d.aWc&amp;psig=AFQjCNFwYnrjp_ELmbf6mKa3PfLMXsTk9Q&amp;ust=138056438437383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c-sZ6wdLj8TjjM&amp;tbnid=tPGfbqRbk8IdBM:&amp;ved=0CAUQjRw&amp;url=http://www.lasalle.es/santanderapuntes/historia_2/webs_historia/siglos_xix_xx/guerra_de_cuba/&amp;ei=1WxIUtb9H4ThyQHY84DYBw&amp;bvm=bv.53217764,d.aWc&amp;psig=AFQjCNFwYnrjp_ELmbf6mKa3PfLMXsTk9Q&amp;ust=138056438437383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frm=1&amp;source=images&amp;cd=&amp;cad=rja&amp;docid=qzJEeMRytyGdGM&amp;tbnid=VknQGvXhr83dfM:&amp;ved=0CAUQjRw&amp;url=http://www.taconichills.k12.ny.us/webquests/PoliticalCartoon_SpanishAmericanWar/&amp;ei=WdFEUoT-D5D1rAHrmIDwBA&amp;bvm=bv.53217764,d.aWM&amp;psig=AFQjCNFew5oI_aoyAbVtBbwQaB9FW5qU4Q&amp;ust=138032809229918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_xJHg22YT_Gb-M&amp;tbnid=RQAEzprU1BYODM:&amp;ved=0CAUQjRw&amp;url=http://exhibits.hsl.virginia.edu/yellowfever/politics/&amp;ei=bdJEUvLxJ43LqQH23ICgCg&amp;bvm=bv.53217764,d.aWM&amp;psig=AFQjCNEO1PjyLM7jfaI8VVaeC4xQCo3lTg&amp;ust=138032840761645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rct=j&amp;q=&amp;esrc=s&amp;frm=1&amp;source=images&amp;cd=&amp;cad=rja&amp;docid=VUNirs48bA-U3M&amp;tbnid=6uiO7Sw17xemJM:&amp;ved=0CAUQjRw&amp;url=http://todayinsocialsciences.blogspot.com/2012/03/spanish-american-war-in-some-cartoons.html&amp;ei=KdFEUsbLFIWYqAHGg4CQDA&amp;bvm=bv.53217764,d.aWM&amp;psig=AFQjCNFew5oI_aoyAbVtBbwQaB9FW5qU4Q&amp;ust=13803280922991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BtWVVTCSyt1ozM&amp;tbnid=jC5k5WV1cLP8DM:&amp;ved=0CAUQjRw&amp;url=http://mckinleycurator.blogspot.com/2012/04/campaigns-cartoons-coming-soon.html&amp;ei=idFEUrnUONSxqwGenIGACA&amp;bvm=bv.53217764,d.aWM&amp;psig=AFQjCNFew5oI_aoyAbVtBbwQaB9FW5qU4Q&amp;ust=13803280922991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E368zs8ZzJutMM&amp;tbnid=wIhFxwFdh00CXM:&amp;ved=0CAUQjRw&amp;url=http://mhs.molineschools.org/media/catalogsresearch/pathfinders/social-studies/american-history/&amp;ei=GNJEUvadFsfIqQGp3YEw&amp;bvm=bv.53217764,d.aWM&amp;psig=AFQjCNFew5oI_aoyAbVtBbwQaB9FW5qU4Q&amp;ust=13803280922991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_xJHg22YT_Gb-M&amp;tbnid=RQAEzprU1BYODM:&amp;ved=0CAUQjRw&amp;url=http://todaysdocument.tumblr.com/post/42275416664/following-the-spanish-american-war-tensions&amp;ei=idJEUoe4BsLhrAHs6IC4Dg&amp;bvm=bv.53217764,d.aWM&amp;psig=AFQjCNEO1PjyLM7jfaI8VVaeC4xQCo3lTg&amp;ust=138032840761645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T219OWVLYC82MM&amp;tbnid=3GXOpTghC-wgDM:&amp;ved=0CAUQjRw&amp;url=http://education.kings.edu/cives/Lesson4SpanishAmerican.html&amp;ei=t9JEUsTWFcb9rAGHqoDICg&amp;bvm=bv.53217764,d.aWM&amp;psig=AFQjCNEO1PjyLM7jfaI8VVaeC4xQCo3lTg&amp;ust=138032840761645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frm=1&amp;source=images&amp;cd=&amp;cad=rja&amp;docid=9qiDfGWpXAJNfM&amp;tbnid=LZMCjeIJTeCB9M:&amp;ved=0CAUQjRw&amp;url=http://www.smplanet.com/teaching/imperialism/&amp;ei=KtREUs6FIsfNqQHryoHQCw&amp;bvm=bv.53217764,d.aWM&amp;psig=AFQjCNGI4yUzhtDVxgOfyiSmIP8xFd346Q&amp;ust=138032883492129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upload.wikimedia.org/wikipedia/commons/0/08/10kMi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2.bp.blogspot.com/-NZc1KPIRETA/T2NCnJ-BqzI/AAAAAAAAEhE/PWFCOpZ-UhA/s400/Yellow_Kids_cartoon_pg_28%5B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458200" cy="6202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lasalle.es/santanderapuntes/historia_2/webs_historia/siglos_xix_xx/guerra_de_cuba/18980709_The_Spanish_Brute-Grant_Hamil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44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7" y="0"/>
            <a:ext cx="91614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27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aconichills.k12.ny.us/webquests/PoliticalCartoon_SpanishAmericanWar/Spanish%20American%20War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xhibits.hsl.virginia.edu/hist-images/yellowfever/uncle_sam_fish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01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8_yn6OmOpaQ/T2NDL5gAr3I/AAAAAAAAEhk/Yg3gn8pr3QU/s1600/mckinley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458200" cy="649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rFSdsmaxg20/T57sNyM9ZcI/AAAAAAAABzs/nOFhjXO-bC4/s1600/mckinley+cartoon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10" y="-17418"/>
            <a:ext cx="9152709" cy="7027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hs.molineschools.org/media/files/2011/12/spanish-american-war-imperialis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3663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5.media.tumblr.com/9f1250bb9ab66e615935287fdbe698f4/tumblr_mhp61nHHWF1qhk04bo1_12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4"/>
            <a:ext cx="9144000" cy="6860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education.kings.edu/cives/imperialis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82000" cy="6327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smplanet.com/teaching/images/cartoo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8" y="0"/>
            <a:ext cx="9150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</dc:creator>
  <cp:lastModifiedBy>Windows User</cp:lastModifiedBy>
  <cp:revision>13</cp:revision>
  <cp:lastPrinted>2015-10-08T17:38:10Z</cp:lastPrinted>
  <dcterms:created xsi:type="dcterms:W3CDTF">2013-09-27T00:28:20Z</dcterms:created>
  <dcterms:modified xsi:type="dcterms:W3CDTF">2015-10-08T18:33:32Z</dcterms:modified>
</cp:coreProperties>
</file>