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10/20/2015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.bp.blogspot.com/_OgXIZBqS6bw/THy8glosorI/AAAAAAAAAAY/cVjHm9GLeqk/s1600/limited+gov+political+car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97" y="1432223"/>
            <a:ext cx="10779623" cy="3035808"/>
          </a:xfrm>
        </p:spPr>
        <p:txBody>
          <a:bodyPr/>
          <a:lstStyle/>
          <a:p>
            <a:r>
              <a:rPr lang="en-US" sz="8000" dirty="0" smtClean="0"/>
              <a:t>Political Cartoon Analysis (10</a:t>
            </a:r>
            <a:r>
              <a:rPr lang="en-US" sz="8000" baseline="30000" dirty="0" smtClean="0"/>
              <a:t>th</a:t>
            </a:r>
            <a:r>
              <a:rPr lang="en-US" sz="8000" dirty="0" smtClean="0"/>
              <a:t> Amendment)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017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2" y="484632"/>
            <a:ext cx="10905826" cy="1121746"/>
          </a:xfrm>
        </p:spPr>
        <p:txBody>
          <a:bodyPr>
            <a:normAutofit fontScale="90000"/>
          </a:bodyPr>
          <a:lstStyle/>
          <a:p>
            <a:r>
              <a:rPr lang="en-US" sz="4600" b="1" u="sng" dirty="0"/>
              <a:t>Political Cartoon #1-"Barack the Plumber"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://1.bp.blogspot.com/_OgXIZBqS6bw/THy8glosorI/AAAAAAAAAAY/cVjHm9GLeqk/s320/limited+gov+political+car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35" y="1186249"/>
            <a:ext cx="8229599" cy="49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8709"/>
          </a:xfrm>
        </p:spPr>
        <p:txBody>
          <a:bodyPr>
            <a:normAutofit fontScale="90000"/>
          </a:bodyPr>
          <a:lstStyle/>
          <a:p>
            <a:r>
              <a:rPr lang="en-US" sz="4900" b="1" u="sng" dirty="0"/>
              <a:t>Political Cartoon #2-"GM Takeover"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17" y="1074846"/>
            <a:ext cx="7797775" cy="48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</TotalTime>
  <Words>24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Wood Type</vt:lpstr>
      <vt:lpstr>Political Cartoon Analysis (10th Amendment)  </vt:lpstr>
      <vt:lpstr>Political Cartoon #1-"Barack the Plumber" </vt:lpstr>
      <vt:lpstr>Political Cartoon #2-"GM Takeover"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 Analysis (10th Amendment)  </dc:title>
  <dc:creator>Murray, Robert L</dc:creator>
  <cp:lastModifiedBy>Windows User</cp:lastModifiedBy>
  <cp:revision>3</cp:revision>
  <cp:lastPrinted>2015-10-20T14:08:02Z</cp:lastPrinted>
  <dcterms:created xsi:type="dcterms:W3CDTF">2015-10-20T14:03:23Z</dcterms:created>
  <dcterms:modified xsi:type="dcterms:W3CDTF">2015-10-20T16:00:24Z</dcterms:modified>
</cp:coreProperties>
</file>