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987A-4374-43D1-906B-E8E191A59773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1084-EFBB-49DE-AB51-312F3055F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8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987A-4374-43D1-906B-E8E191A59773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1084-EFBB-49DE-AB51-312F3055F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41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987A-4374-43D1-906B-E8E191A59773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1084-EFBB-49DE-AB51-312F3055F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2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987A-4374-43D1-906B-E8E191A59773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1084-EFBB-49DE-AB51-312F3055F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5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987A-4374-43D1-906B-E8E191A59773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1084-EFBB-49DE-AB51-312F3055F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987A-4374-43D1-906B-E8E191A59773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1084-EFBB-49DE-AB51-312F3055F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53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987A-4374-43D1-906B-E8E191A59773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1084-EFBB-49DE-AB51-312F3055F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65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987A-4374-43D1-906B-E8E191A59773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1084-EFBB-49DE-AB51-312F3055F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9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987A-4374-43D1-906B-E8E191A59773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1084-EFBB-49DE-AB51-312F3055F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1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987A-4374-43D1-906B-E8E191A59773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1084-EFBB-49DE-AB51-312F3055F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9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987A-4374-43D1-906B-E8E191A59773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1084-EFBB-49DE-AB51-312F3055F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2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0987A-4374-43D1-906B-E8E191A59773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1084-EFBB-49DE-AB51-312F3055F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6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Women_in_the_Progressive_Era.wmv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Pete%20PP\Chapter%209%20Power%20Point\Cow%20Moo.mp3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71600" y="5791200"/>
            <a:ext cx="7772400" cy="860425"/>
          </a:xfrm>
        </p:spPr>
        <p:txBody>
          <a:bodyPr/>
          <a:lstStyle/>
          <a:p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Chapter 9-Section 2	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304800"/>
            <a:ext cx="6400800" cy="990600"/>
          </a:xfrm>
        </p:spPr>
        <p:txBody>
          <a:bodyPr/>
          <a:lstStyle/>
          <a:p>
            <a:r>
              <a:rPr lang="en-US" altLang="en-US" sz="440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Women in Public Life</a:t>
            </a:r>
            <a:endParaRPr lang="en-US" altLang="en-US" sz="44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63" y="1790700"/>
            <a:ext cx="6230937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06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smtClean="0">
                <a:latin typeface="Times New Roman" pitchFamily="18" charset="0"/>
                <a:cs typeface="Times New Roman" pitchFamily="18" charset="0"/>
              </a:rPr>
              <a:t>Where were women working at the turn of the century?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Please begin by reading pages 313-314</a:t>
            </a:r>
          </a:p>
          <a:p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Create a Tree Map</a:t>
            </a:r>
            <a:r>
              <a:rPr lang="en-US" altLang="en-US" sz="1800" smtClean="0"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that identifies the three important roles that women were most commonly found in.</a:t>
            </a:r>
          </a:p>
          <a:p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On your map please explain least one of the problems they faced in each role</a:t>
            </a:r>
          </a:p>
        </p:txBody>
      </p:sp>
    </p:spTree>
    <p:extLst>
      <p:ext uri="{BB962C8B-B14F-4D97-AF65-F5344CB8AC3E}">
        <p14:creationId xmlns:p14="http://schemas.microsoft.com/office/powerpoint/2010/main" val="336866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447800" y="80963"/>
            <a:ext cx="7239000" cy="1143000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On the farm: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600200" y="1223963"/>
            <a:ext cx="7239000" cy="4525962"/>
          </a:xfrm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Mostly in South and Midwest</a:t>
            </a: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Lower middle class to lower class</a:t>
            </a: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Besides fields, had to care for family, laundry, and cook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pic>
        <p:nvPicPr>
          <p:cNvPr id="21508" name="Picture 2" descr="http://campus.lakeforest.edu/~ebner/peckbe/pioneercov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3581400"/>
            <a:ext cx="80010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Cow Mo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3505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471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2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953000" y="274638"/>
            <a:ext cx="3733800" cy="1249362"/>
          </a:xfrm>
        </p:spPr>
        <p:txBody>
          <a:bodyPr/>
          <a:lstStyle/>
          <a:p>
            <a:r>
              <a:rPr lang="en-US" altLang="en-US" smtClean="0"/>
              <a:t>In the factories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76200"/>
            <a:ext cx="3543300" cy="6781800"/>
          </a:xfrm>
        </p:spPr>
        <p:txBody>
          <a:bodyPr/>
          <a:lstStyle/>
          <a:p>
            <a:r>
              <a:rPr lang="en-US" altLang="en-US" sz="2200" smtClean="0">
                <a:latin typeface="Times New Roman" pitchFamily="18" charset="0"/>
                <a:cs typeface="Times New Roman" pitchFamily="18" charset="0"/>
              </a:rPr>
              <a:t>Women had found their way into the factories to help make money</a:t>
            </a:r>
          </a:p>
          <a:p>
            <a:endParaRPr lang="en-US" altLang="en-US" sz="22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200" smtClean="0">
                <a:latin typeface="Times New Roman" pitchFamily="18" charset="0"/>
                <a:cs typeface="Times New Roman" pitchFamily="18" charset="0"/>
              </a:rPr>
              <a:t>Often excluded from union membership</a:t>
            </a:r>
          </a:p>
          <a:p>
            <a:endParaRPr lang="en-US" altLang="en-US" sz="22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200" smtClean="0">
                <a:latin typeface="Times New Roman" pitchFamily="18" charset="0"/>
                <a:cs typeface="Times New Roman" pitchFamily="18" charset="0"/>
              </a:rPr>
              <a:t>Often worked in garment industry</a:t>
            </a:r>
          </a:p>
          <a:p>
            <a:endParaRPr lang="en-US" altLang="en-US" sz="22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200" smtClean="0">
                <a:latin typeface="Times New Roman" pitchFamily="18" charset="0"/>
                <a:cs typeface="Times New Roman" pitchFamily="18" charset="0"/>
              </a:rPr>
              <a:t>Paid about ½ as much as men</a:t>
            </a:r>
          </a:p>
          <a:p>
            <a:endParaRPr lang="en-US" altLang="en-US" sz="22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200" smtClean="0">
                <a:latin typeface="Times New Roman" pitchFamily="18" charset="0"/>
                <a:cs typeface="Times New Roman" pitchFamily="18" charset="0"/>
              </a:rPr>
              <a:t>Some sought an education which would open more doors for them in the future</a:t>
            </a:r>
          </a:p>
        </p:txBody>
      </p:sp>
      <p:pic>
        <p:nvPicPr>
          <p:cNvPr id="22532" name="Picture 2" descr="http://img.thesun.co.uk/multimedia/archive/00548/SNF0726A_682_548614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905000"/>
            <a:ext cx="34480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702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3505200" cy="1173162"/>
          </a:xfrm>
        </p:spPr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In The Home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23556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381000"/>
            <a:ext cx="3543300" cy="5745163"/>
          </a:xfrm>
        </p:spPr>
        <p:txBody>
          <a:bodyPr/>
          <a:lstStyle/>
          <a:p>
            <a:endParaRPr lang="en-US" altLang="en-US" smtClean="0"/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 way for women who were not educated to help their family was by domestic work</a:t>
            </a:r>
          </a:p>
          <a:p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For many African American women this was their only option because of racism</a:t>
            </a:r>
          </a:p>
        </p:txBody>
      </p:sp>
      <p:pic>
        <p:nvPicPr>
          <p:cNvPr id="23557" name="Picture 2" descr="http://esask.uregina.ca/management/app/assets/img/enc2/selectedbig/51F46A37-1560-95DA-4365DA730B7E0A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76400"/>
            <a:ext cx="3305175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871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>
          <a:xfrm>
            <a:off x="5715000" y="274638"/>
            <a:ext cx="2971800" cy="1020762"/>
          </a:xfrm>
        </p:spPr>
        <p:txBody>
          <a:bodyPr/>
          <a:lstStyle/>
          <a:p>
            <a:endParaRPr lang="en-US" altLang="en-US" smtClean="0"/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0"/>
            <a:ext cx="4343400" cy="6858000"/>
          </a:xfrm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endParaRPr lang="en-US" altLang="en-US" sz="220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20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4000" smtClean="0"/>
              <a:t>  </a:t>
            </a:r>
            <a:r>
              <a:rPr lang="en-US" altLang="en-US" sz="4000" u="sng" smtClean="0"/>
              <a:t>Working Conditions: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4000" smtClean="0"/>
          </a:p>
          <a:p>
            <a:pPr lvl="1">
              <a:lnSpc>
                <a:spcPct val="80000"/>
              </a:lnSpc>
            </a:pPr>
            <a:r>
              <a:rPr lang="en-US" altLang="en-US" sz="3200" smtClean="0"/>
              <a:t>Bad pay, poor conditions made the workers feel  trapped and made women realize they lacked fundamental rights </a:t>
            </a:r>
          </a:p>
          <a:p>
            <a:pPr lvl="1">
              <a:lnSpc>
                <a:spcPct val="80000"/>
              </a:lnSpc>
            </a:pPr>
            <a:endParaRPr lang="en-US" altLang="en-US" sz="2000" smtClean="0"/>
          </a:p>
        </p:txBody>
      </p:sp>
      <p:pic>
        <p:nvPicPr>
          <p:cNvPr id="24580" name="Picture 6" descr="http://codepink4peace.org/blog/wp-content/uploads/2008/09/1821514-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0"/>
            <a:ext cx="3886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72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25603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914400"/>
            <a:ext cx="3543300" cy="52117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Women wanted education-</a:t>
            </a:r>
          </a:p>
          <a:p>
            <a:pPr lvl="1">
              <a:lnSpc>
                <a:spcPct val="80000"/>
              </a:lnSpc>
            </a:pP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More education led to drive for college</a:t>
            </a:r>
          </a:p>
          <a:p>
            <a:pPr lvl="1">
              <a:lnSpc>
                <a:spcPct val="80000"/>
              </a:lnSpc>
            </a:pP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Education led to reform</a:t>
            </a:r>
          </a:p>
          <a:p>
            <a:pPr lvl="1">
              <a:lnSpc>
                <a:spcPct val="80000"/>
              </a:lnSpc>
            </a:pP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Push for reform, led women to push for equality and independence</a:t>
            </a:r>
          </a:p>
          <a:p>
            <a:endParaRPr lang="en-US" altLang="en-US" smtClean="0"/>
          </a:p>
        </p:txBody>
      </p:sp>
      <p:pic>
        <p:nvPicPr>
          <p:cNvPr id="25604" name="Picture 2" descr="http://eastchestermiddlehighschoollib.wikispaces.com/file/view/votesforwomen.jpg/53050712/votesforwom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914400"/>
            <a:ext cx="3771900" cy="568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38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>
          <a:xfrm>
            <a:off x="1447800" y="274638"/>
            <a:ext cx="3352800" cy="1249362"/>
          </a:xfrm>
        </p:spPr>
        <p:txBody>
          <a:bodyPr/>
          <a:lstStyle/>
          <a:p>
            <a:endParaRPr lang="en-US" altLang="en-US" smtClean="0"/>
          </a:p>
        </p:txBody>
      </p:sp>
      <p:sp>
        <p:nvSpPr>
          <p:cNvPr id="2662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altLang="en-US" sz="10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119688" y="152400"/>
            <a:ext cx="3543300" cy="6523038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did it all happen: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and safety first thoughts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-Early leaders were Anthony and Stanton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-Laid foundation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-Led to NAWSA:-</a:t>
            </a:r>
          </a:p>
          <a:p>
            <a:pPr lvl="3">
              <a:lnSpc>
                <a:spcPct val="80000"/>
              </a:lnSpc>
              <a:defRPr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Catt</a:t>
            </a:r>
          </a:p>
          <a:p>
            <a:pPr>
              <a:lnSpc>
                <a:spcPct val="80000"/>
              </a:lnSpc>
              <a:defRPr/>
            </a:pPr>
            <a:endParaRPr lang="en-US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ways to achieve suffrage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tate legislatures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ourts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ational amendment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-African American also fought for equality. Not always welcome in white women’s groups: NACW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 hard battle to 1920 the 19</a:t>
            </a:r>
            <a:r>
              <a:rPr lang="en-US" altLang="en-US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Amendment was passed giving them the right to vote </a:t>
            </a:r>
          </a:p>
          <a:p>
            <a:pPr>
              <a:lnSpc>
                <a:spcPct val="80000"/>
              </a:lnSpc>
              <a:defRPr/>
            </a:pPr>
            <a:endParaRPr lang="en-US" alt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629" name="Picture 6" descr="http://library.wisc.edu/etext/wireader/Images/Big/WER148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0"/>
            <a:ext cx="4191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286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230</Words>
  <Application>Microsoft Office PowerPoint</Application>
  <PresentationFormat>On-screen Show (4:3)</PresentationFormat>
  <Paragraphs>51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Chapter 9-Section 2 </vt:lpstr>
      <vt:lpstr>Where were women working at the turn of the century?</vt:lpstr>
      <vt:lpstr>On the farm:</vt:lpstr>
      <vt:lpstr>In the factories</vt:lpstr>
      <vt:lpstr>In The Home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9-Section 2 </dc:title>
  <dc:creator>Windows User</dc:creator>
  <cp:lastModifiedBy>Windows User</cp:lastModifiedBy>
  <cp:revision>1</cp:revision>
  <dcterms:created xsi:type="dcterms:W3CDTF">2015-09-18T18:42:55Z</dcterms:created>
  <dcterms:modified xsi:type="dcterms:W3CDTF">2015-09-18T18:44:00Z</dcterms:modified>
</cp:coreProperties>
</file>