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5-02-05T13:14:52.9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547 5309,'0'18,"0"17,0-17,0 0,0-1,0 1,0 17,0-17,0-1,0 1,0 17,17-17,-17 17,0-17,0 17,0-17,0 17,18-17,-18-1,0 19,0-19,0 1,0-1,18 1,-18 17,0-17,0 0,0-1,0 19,17-19,-17 1,0 17,0-17,0-1,0 1,0 17,0-17,0 17,18-17,-18 17,0-17,0 17,0 0,0-17,0 17,0 1,0-1,18 0,-18 0,0 1,0-1,0-17,0 17,0 0,0 0,17 1,-17-1,0-17,0 17,0 0,0 0,0 1,0-1,0 0,0 1,0-1,0 0,0 0,-17 1,34-1,-17 0,0-17,0 17,0 0,0-17,0 17,0 1,0-1,0 0,0 0,0-17,0 17,0 1,0-1,0 0,0-17,0 17,18 0,-18 1,0-19,0 19,0-1,0 0,0 0,0 1,0-1,0 0,0 1,0-1,0 0,0 0,0 1,0-1,0 0,0 0,0 1,0-1,18 0,-18 1,0-1,0 0,0 0,0 1,0-1,0 0,0 1,0-1,0 0,0 0,0 1,0-1,17 0,-17 0,0 1,0-1,0 0,0 1,0-1,0 0,0 0,18 1,-18-1,0 0,0 18,0-35,0 35,0-18,17 0,-17-17,0 17,0 0,0 1,0-1,0 0,18-17,-18 17,0-17,0 0,0 17,0-35,18 0</inkml:trace>
  <inkml:trace contextRef="#ctx0" brushRef="#br0" timeOffset="4560">617 7620,'18'0,"17"0,-17 0,17 0,-17-18,-1 18,1 0,17 0,-17 0,0 0,17 0,-17 0,17 0,0 0,-17 0,17 0,0 0,1 0,-19 0,19 0,-1 0,0 0,0 0,1 0,17 0,-18 0,18 0,-18 0,18 0,0 0,0 0,0 0,0 0,0 0,-18 0,18 0,17 0,-17 0,0 0,0 0,0 0,17 0,-17 0,18 0,-18 0,17 0,1 0,-18 0,17 0,1 0,0 18,-1-18,18 0,-17 0,17 0,-17 0,-1 0,18 18,-17-18,0 0,-1 0,18 0,-17 0,-1 0,19 0,-19 0,18 17,-17-17,17 0,0 0,-17 0,17 0,-17 0,17 18,-18-18,19 0,-19 18,18-18,-17 0,17 0,-17 17,-1-17,18 0,-17 0,-1 0,1 0,0 0,-1 0,1 0,-1 0,1 0,-18 0,17 0,-17 0,0 0,18 0,-18 0,-1 0,1 0,0 0,0 0,18 0,-18 0,0 0,0 0,-1-17,1 17,0 0,-17 0,16 0,1 0,0 0,-17 0,16 0,1 0,0 0,-17 0,17 0,-1 0,-16 0,17 0,-18 0,18 0,-18 0,18 0,-18 0,18 0,-18 0,18 0,-17-18,17 18,-18 0,18 0,0 0,-18 0,18 0,-18 0,18 0,0 0,0 0,-18 0,18 0,0 0,0 0,-18 0,18 0,18 0,-18 0,0-18,-1 18,1 0,18 0,-18 0,0 0,0 0,0 0,0 0,17 0,-17 0,18 0,-19 0,19-17,0 17,-1 0,1 0,-18 0,17 0,1 0,17 0,-18-18,1 18,17 0,-17 0,17 0,0 0,-17 0,-1 0,18 0,1 0,-1 0,0 0,0 0,0 0,1 0,16 0,-16 0,-1 0,18 0,-18 0,18 18,0-18,-18 0,18 0,-18-18,0 36,0-36,18 18,-18 0,18 0,-35 0,17 0,18 0,-36 18,18-18,1 0,-1 0,0 0,0 0,0 0,-17 0,17 0,-17 0,-1 0,18 0,-17 0,-1 0,19 0,-19 0,1 0,-1 0,1 0,-1 0,1 0,0 0,-1 0,-17 0,18 0,-18 0,17 0,-17 0,0 0,17 0,-17 17,18-17,-18 0,17 0,-17 0,0 0,0 0,18 0,-18 0,0 0,-1 0,19 0,-18 0,17 0,-17 0,18 0,-18 0,17 0,-17 18,18-18,-18 0,17 0,-17 0,18 0,-18 0,17 0,-17 0,18 18,-18-18,17 0,1 0,-1 17,-17-17,18 0,-1 18,19-18,-19 0,18 17,-17-17,17 0,-17 0,-1 0,18 18,-17-18,0 0,17 0,-18 18,18-18,-17 0,17 0,0 0,-17 17,17-17,-17 0,17 0,-18 0,1-17,17 17,0 0,1 0,-1 0,0 0,0 0,0 0,1-18,-1 18,18 0,-1 0,-16 0,16 0,1 0,0 0,0 0,0 0,0 0,17 0,-17 0,-18 0,18-18,-18 18,18 0,0 0,-18 0,0 0,0 0,1 0,-1 0,0 0,-17 0,17 0,0 0,0 0,-17 0,17 0,-35 0,17 0,1 0,-1 0,-17 0,18 18,-18-18,0 0,0 0,0 0,0 0,-18 0,18 0,-18 0,0 0,18 18,-18-18,1 0,-1 0,0 0,1 0,16 0,-16 0,-1 0,0 0,1 0,-19 0,1 0,17 0,-17 0,-18-18</inkml:trace>
  <inkml:trace contextRef="#ctx0" brushRef="#br0" timeOffset="7120">24165 4198,'0'18,"0"17,0-17,0-1,-17 19,17-19,0 18,0-17,0 17,0 1,0-1,0 0,-18 18,18-18,0 18,0 0,0-17,-18 16,18 1,0 0,-17 18,17-18,0 0,0 0,0-1,0 1,0 18,0-18,-18 0,36 0,-36 0,36 17,-36-17,36 0,-36 0,18 0,0 17,0-17,0 0,0 0,0 0,0 18,0-18,0-1,0 1,0 18,0-18,0 0,0 0,0 0,0 0,0-1,0 1,0-17,0 17,0-1,0 1,0 0,0 0,0 0,-18 0,18-18,0 18,0-17,0 16,18-16,-18 17,0-18,0 18,0-18,0 18,18-18,-18 1,0 16,0-16,0-1,17 0,-17 1,0-1,0 18,0-18,0 0,18 1,-18-1,0 0,18 0,-18 1,0-1,17 0,-17 1,0-1,18 0,-18 0,0-17,0 17,18 1,-18-1,0 0,0 0,17 1,-17-19,0 36,0-35,0 17,0 0,18 1,-18-1,0 0,0 1,0-1,0 0,0 0,0 1,0-1,0 0,0 1,0 16,0-16,0-1,0 18,0-18,0 0,0 1,-18-1,18 18,0-18,0 0,0 1,0-1,0 18,-17-18,17 1,0-1,0 0,-18 0,18 1,0-1,-18 0,18-17,0 17,0-17,0-1,0 1,0 17,0-17,-17 0,17 17,17-18,-17 1,0 0,-17-1,17 19,0-19,0 1,0 17,0-17,17-18</inkml:trace>
  <inkml:trace contextRef="#ctx0" brushRef="#br1" timeOffset="84532">494 4463,'0'35,"18"-17,-18 17,17 0,-17 18,18-18,-18 18,17 0,1 0,-18-18,18 18,-1-17,-17-1,18-18,-18 1,18 17,-18-70</inkml:trace>
  <inkml:trace contextRef="#ctx0" brushRef="#br1" timeOffset="85331">776 4286,'-18'18,"18"17,0 0,-17 36,17 0,17-1,-17 1,18-18,-18 0,18-18,-1 18,19-36,-19 1,19 0,-19-1,18-17,1-17,-1 17,-17-18,17 0,-17-17,-1 17,-17-17,18 0,-36 17,18-17,-17 17,-19 1,19 17,-1 17,0 19,18-1,-17 0,-1 18,18-18,18 1,-18-19,17 1,19 0,-19-36,1 0,17-17</inkml:trace>
  <inkml:trace contextRef="#ctx0" brushRef="#br1" timeOffset="85852">1199 4128,'-17'105,"17"-34,0-1,17 1,1-18,0 0,-1-18,1 0,0-17,17-18,-17 0,17 0,-18-18,19 1,-19-1,1-35,0 18,-18-18,0 0,-18 0,18 18,-18 0,1-1,-1 1,-17 17,17-17,-17 18,17-1,1 18,-1 0,0 18</inkml:trace>
  <inkml:trace contextRef="#ctx0" brushRef="#br1" timeOffset="86307">1658 3916,'-18'0,"-17"17,17 1,-17 17,18 1,17-19,0 19,0-19,17 19,18-19,1-17,17 18,0-1,0 1,17 0,-17 17,-18-17,1-1,-19 19,-17-19,0 18,0-17,-35 0,17-1,-17 1,17-18,-17 0,17 0,-17-18</inkml:trace>
  <inkml:trace contextRef="#ctx0" brushRef="#br1" timeOffset="86620">1676 3775,'88'-36,"-35"1,17 0,1 0,-1 17,1-17,0 17,-19 0,1 1</inkml:trace>
  <inkml:trace contextRef="#ctx0" brushRef="#br1" timeOffset="105986">265 10001,'17'0,"36"0,-18 0,1 0,-1 0,18 0,0-17,0 17,0 0,0 0,-1 0,1 0,0 0,-17 0,-19 0,18 0,-17 0</inkml:trace>
  <inkml:trace contextRef="#ctx0" brushRef="#br1" timeOffset="106378">653 9913,'-18'18,"0"35,18-18,0 18,-17 0,17 0,0 0,0-18,0 18,0-18,-18 0,18 1,0-19,0 1,0-18</inkml:trace>
  <inkml:trace contextRef="#ctx0" brushRef="#br1" timeOffset="107074">988 9895,'0'18,"-18"0,18 17,0 0,0 18,0 0,0 0,0 0,0-18,18 0,-18 1,0-1,0 0,0-17,0 0,0-54,17 1,-17 0,18-1,0 1,-1 0,1 17,17 1,-17 17,0 0,17 17,-18 1,1 0,17 17,-17 0,0 0,-1 1,1-1,-18-17,0 17,18-17,-18-18</inkml:trace>
  <inkml:trace contextRef="#ctx0" brushRef="#br1" timeOffset="107466">1446 10372,'36'-18,"-19"18,19-18,-1 1,0-1,-17 0,17 1,-17-18,-1-1,-17 19,-17-19,-1 36,-17 0,-1 18,-16 17,16-17,1 35,0-18,35 0,17 1,1-1,17-17,1-1,16 1,-16-18,17 0,0 0,0 0,-1 0</inkml:trace>
  <inkml:trace contextRef="#ctx0" brushRef="#br1" timeOffset="107986">2364 10142,'0'-17,"-18"-1,-17 18,17 0,0 18,-17-1,0 19,35-19,17 19,19-19,-19 1,19 17,17-17,-18 17,0 0,0 1,1-1,-19 0,-17-17,0-1,-17 1,-19 0,1-18,-18 17,18-34,-18 17,18-18,-18 0,35 18</inkml:trace>
  <inkml:trace contextRef="#ctx0" brushRef="#br1" timeOffset="108506">2628 10530,'18'71,"-18"-36,0 1,0-1,0 0,17-17,-17-1,-35-17,35-35,-17 0,17 0,0-18,0 0,0 0,0 0,17 0,1 18,17-1,0 1,1 17,-1 18,0 0,1 18,-19 0,1 17,-18 18,0-18,-18 1,1-19,-19 18,1-17,17-18,-17 18,17-36,18 18</inkml:trace>
  <inkml:trace contextRef="#ctx0" brushRef="#br1" timeOffset="108978">3104 10407,'18'-18,"-36"1,1-19,-18 36,17 0,-17 36,-1-1,1 0,17 1,18-1,0-18,0 1,36 0,-19-1,19-34,-1 17,-17-18,-1 0,1-17,-1-18,1 36,0 34,-18 19,-18-1,18-18,18 1,-18 0,35 17,-17-35</inkml:trace>
  <inkml:trace contextRef="#ctx0" brushRef="#br1" timeOffset="109418">3281 10425,'17'35,"-17"18,18-18,-18-17,18 17,-18-17,0-1,0-52,0 0,0-1,17 1,1-18,0 18,-1 17,19 18,-19 0,1 18,17 0,-17-1,-18 36,17-18,-17-17,18 17,-18-17,0 0,0-36,18 0</inkml:trace>
  <inkml:trace contextRef="#ctx0" brushRef="#br1" timeOffset="109610">3739 10160,'0'18,"0"-1</inkml:trace>
  <inkml:trace contextRef="#ctx0" brushRef="#br1" timeOffset="109786">3704 10530,'0'36,"0"-19,0 1,0 0,18-1</inkml:trace>
  <inkml:trace contextRef="#ctx0" brushRef="#br1" timeOffset="110154">4075 10389,'0'-17,"-18"17,0 0,-17 17,17 1,1 17,17-17,0 0,17-1,1 1,0 17,17-17,-17-1,-18 1,17 0,-34 17,-1-35,-17 18,17-18,-17 0,-1 0,1-18,18 18,-1-18</inkml:trace>
  <inkml:trace contextRef="#ctx0" brushRef="#br1" timeOffset="110706">4251 10001,'0'36,"0"16,0 1,18 18,-18-1,0 1,0-18,-18 18,18-36,0 0,0 0,-18-17,18-36,18-17,0 17,-1 1,19-1,-19 1,18-1,-17 18,17 18,1-18,-19 17,1 18,0-17,-1 17,1-17,-1 0,-17-1,18 1,-18 17,18-17</inkml:trace>
  <inkml:trace contextRef="#ctx0" brushRef="#br1" timeOffset="111674">617 10742,'18'0,"0"-18,-18 1,0-1,-18 1,-17-1,-1 0,1 18,0 18,0 17,-1 0,19 18,-1 0,0-17,18 16,0-16,0-19,18 1,0 0,17-18,-17 0,17-18,0 0,0 1,1-19,-1-16,-17 16,-1-17,-17 18,-17 53,-1 17,18 18,0-18,0 18,0-18,0 1,18-1,-1-17,19 17,-19-35,1-18</inkml:trace>
  <inkml:trace contextRef="#ctx0" brushRef="#br1" timeOffset="112010">829 10813,'0'53,"18"-18,-18 0,17 0,1 1,0-1,17-17,0-1,0 1,1-18,-1-18,-17 18,-1-17,1-19,-18-17,0 18,0-18,-18 18,1 17,17 18</inkml:trace>
  <inkml:trace contextRef="#ctx0" brushRef="#br1" timeOffset="112290">1376 10636,'-18'71,"18"-18,0 0,18 0,-18-1,17 1,-17 0,18-17,0-1,-18-17,17-18</inkml:trace>
  <inkml:trace contextRef="#ctx0" brushRef="#br1" timeOffset="112546">1252 10936,'36'18,"-1"-18,0 0,36 0,-1 0,-17 0,0-18,0 0,0 1,-18-1,1-17,-36 0,0-1,0-17</inkml:trace>
  <inkml:trace contextRef="#ctx0" brushRef="#br1" timeOffset="112906">1676 10654,'-18'35,"36"0,-18 1,17 34,-17-17,18 0,0 18,-18-18,17-18,-17-17,0 17,0-70,0-1,0 1,18 0,0-1,-1 1,1 35,17 0,-17 18,-18 17,0-17,17 17,-17-17,18-1,0 1,-1 0,1-1</inkml:trace>
  <inkml:trace contextRef="#ctx0" brushRef="#br1" timeOffset="113258">2099 10989,'-35'18,"35"17,0 0,0-17,17 17,1-17,0-1,17-17,0 18,0-18,1-18,-19 18,-17-35,0 18,0-36,-17 17,-1 1,0 17,-17 1,18 17,-19 0,36 17</inkml:trace>
  <inkml:trace contextRef="#ctx0" brushRef="#br1" timeOffset="113546">2364 11095,'17'35,"1"-17,0-1,-18 1,-18-36,36-17,-18 18,0-19,17 1,18 17,-17 1,17 17,1 0,-1 0,0 17,-17 1,17 0</inkml:trace>
  <inkml:trace contextRef="#ctx0" brushRef="#br1" timeOffset="114722">3157 10866,'18'52,"-18"-16,0 17,18 17,-18-17,0 0,0-18,0 1,0-1,-18-17,18-36,0-17,0-1,0-17,18 1,-18-19,17 0,19 1,-19 35,18 17,1 0,-1 18,-17 18,17 0,0 34,1 1,-19 18,18-18,-17 0,0 0,-18-18,0 0,0-17,-18 0,0-71,18 17,0-17,0-17,18 17,17-35,-17 35,17 18,1-1,-19 36,18 0,-17 36,0-1,-1 0,1 36,-18-18,18 0,-18-18,0 18,17-36,1 19,-18-19,18 19,-1-54</inkml:trace>
  <inkml:trace contextRef="#ctx0" brushRef="#br1" timeOffset="118417">3986 10813,'0'17,"0"-17</inkml:trace>
  <inkml:trace contextRef="#ctx0" brushRef="#br1" timeOffset="118617">4004 11060,'0'35,"0"0,0-17,18-1,-18 19,0-19,0-17</inkml:trace>
  <inkml:trace contextRef="#ctx0" brushRef="#br1" timeOffset="119281">4445 11024,'0'-17,"-18"-19,-17 19,17 34,-17-17,18 18,-19 17,1 1,17-1,1 0,34-17,-17-1,18 1,17-18,-17 18,17-36,0 18,1-18,-19 1,1-1,0 1,-1-19,-17 19,0-19,18 72,-18-1,0-17,18 17,-1 18,1-18,-18 18,17 0,1 0,0-18,-18 18,0-35,-18 17,0-18,-17 1,18-18,-19-18,1 1,0-1,-1 1,19-19,-1 1</inkml:trace>
  <inkml:trace contextRef="#ctx0" brushRef="#br1" timeOffset="119729">4657 11007,'-18'53,"18"-18,0 0,0 0,0-17,18 17,-1-17,19-18,-1 18,-17-18,17 0,-18 0,1-36,0 1,-18 0,0 0,0-1,0 1,0 17,0-17,17 70</inkml:trace>
  <inkml:trace contextRef="#ctx0" brushRef="#br1" timeOffset="120081">5009 11148,'71'0,"-36"-18,1 18,-19-17,18-1,-35 0,18 1,-36-19,18 19,-35-1,18 0,-19 36,1 0,17 17,-17 0,17 1,18 16,0-16,18-1,0-17,35 17,-18-17,35-1,-17-17,18 0,-18-17,17-1,1-17</inkml:trace>
  <inkml:trace contextRef="#ctx0" brushRef="#br1" timeOffset="120354">5644 10724,'-17'89,"17"-19,0-17,0 18,0-18,0 0,0-1,0-16,0-1,0-17,17-1,-34 19</inkml:trace>
  <inkml:trace contextRef="#ctx0" brushRef="#br1" timeOffset="121257">6368 11201,'17'0,"19"-36,-54 19,-17-18,-1 35,1 0,-18 17,18 18,-18 1,18-1,17 0,0 1,18-19,18 18,0-17,35 0,-18-18,35 0,-17 0,18 0,-18-18,17-17,-17 0,-17-18,-1 0,-17-35,-1 35,-17-18,-17 18,-1 0,0 0,-17 18,17 17,-17-17,17 35,1 0,-19 18,19 17,17 18,-18 0,36 0,-18 0,0 0,17-18,1 18,0-18,-1 0,1-17,0 17</inkml:trace>
  <inkml:trace contextRef="#ctx0" brushRef="#br1" timeOffset="121665">6668 11289,'35'0,"0"-18,-17 18,17-17,18 17,-35-18,17 0,-18 1,1-1,0-17,-18 17,0-17,-18 17,-17 18,0 0,-1 0,-17 36,18-19,0 18,17 1,1-19,17 19,0-1,17-17,18-1,1 1,-1-1,0 1,1 0,-1-1,0-17,0 0</inkml:trace>
  <inkml:trace contextRef="#ctx0" brushRef="#br1" timeOffset="127785">635 11236,'18'-35,"-1"17,1 0,-36-17,18 18,-17-1,-19 18,19 0,-19 18,1-1,0 18,0 18,-1 0,19 0,-1 18,0-18,18 0,0-1,0 1,18-17,0-1,-1 0,19-17,-19-18,19 0,-1 18,0-36,-17 18,17-18,-17 18</inkml:trace>
  <inkml:trace contextRef="#ctx0" brushRef="#br1" timeOffset="128169">741 11659,'53'-17,"-36"-1,1 0,17 1,-17-1,0 0,-18 1,0-1,0 1,-18-1,0 18,1 0,-19 18,1-1,17 18,-17 1,35-1,0 0,18 1,-1-19,1 1,17 0,1-18,-1 17,0-17,18-17</inkml:trace>
  <inkml:trace contextRef="#ctx0" brushRef="#br1" timeOffset="128521">1147 11589,'0'35,"0"-17,0 17,0-17,0-1,17 19,1-1,-18-70,0 17,0 0,0-17,17 0,-17-1,18 19,0 17,17-18,-17 18,-1 18,19-1,-19 1</inkml:trace>
  <inkml:trace contextRef="#ctx0" brushRef="#br1" timeOffset="128897">1464 11606,'0'18,"0"17,18-17,17 17,-17 1,17-19,-18 1,19 17,-19-17,19-18,-19 0,19 0,-36-18,17-17,-17 0,0-1,-17 1,17 0,0 17,0 0,35 1</inkml:trace>
  <inkml:trace contextRef="#ctx0" brushRef="#br1" timeOffset="129401">2064 11695,'17'-36,"-34"1,-1 17,-17 18,17 36,-17-19,17 19,-17-1,35 0,-18-17,18 17,18-17,17-18,-17 0,0 0,17-36,-18 1,-17 18,18 52,-18-18,18 1,-18 17,17-35,1 18,0 0,-1-18,1 17,0-17</inkml:trace>
  <inkml:trace contextRef="#ctx0" brushRef="#br1" timeOffset="129849">2258 11765,'0'35,"17"-17,-17 17,0-17,0 0,18 17,-36-70,18-1,0 19,18-19,0 1,-1 0,1 17,17 18,-17-17,17 34,0 1,-17 0,0 17,-18-18,0 19,0-1,0-17,0-1,0 1,17-36,1 1</inkml:trace>
  <inkml:trace contextRef="#ctx0" brushRef="#br1" timeOffset="130129">2858 11483,'-18'106,"18"-53,0 17,0-17,0 0,0-18,18 1,-18-1,0-17,17 17,-34-35</inkml:trace>
  <inkml:trace contextRef="#ctx0" brushRef="#br1" timeOffset="130817">2628 11748,'53'17,"0"1,0-18,18 0,17 0,-18 0,-17 0,0 0,0-18,-35 1,-1-1,1-17,-36 17,-17 0,17 18,-35 18,18 0,0-1,0 36,35-18,0 1,17-19,1 19,17-19,0 1,1 0,17-18,0 0,-1 0,-16-18,17 0,-18-17,0 0,1 17,-1-17,-18 17,1 18,17 0,-17 18,0-1,-18 19,17-1,-17 0,0 1,-17-19,-1 18,0-35,-17 18,0-18,0 0,-1 0,1-18,0 1,17 17,0-18,18 1</inkml:trace>
  <inkml:trace contextRef="#ctx0" brushRef="#br1" timeOffset="131377">4251 11906,'0'71,"0"-18,0-18,0 18,18 0,-18-18,0 0,0 1,17-1,-17-17,-17-1,17-17</inkml:trace>
  <inkml:trace contextRef="#ctx0" brushRef="#br1" timeOffset="131745">4251 11748,'71'0,"-36"0,18 17,0 18,-18 1,0-1,0 18,-35 0,18-18,-36 0,1-17,-18 0,-18-1,0-17,0 0,18-17,-18 17,35-18,18-17,18 17</inkml:trace>
  <inkml:trace contextRef="#ctx0" brushRef="#br1" timeOffset="132057">4710 11889,'-36'35,"19"0,17-17,-18 17,36-17,-1-1,1 1,17-18,1 18,16-18,-16-18,-19 18,19-35,-19 17,1 0,-18-17,0 18,-18-1,1 0,17-17</inkml:trace>
  <inkml:trace contextRef="#ctx0" brushRef="#br1" timeOffset="132553">5027 11571,'0'35,"0"1,0 17,0 0,0 17,0-17,0 0,0 0,0-18,0-17,-18-1,18-34,18-1,0-17,17 17,0 1,1-1,16 18,-16 0,-19 18,19-1,-36 18,0-17,0 17,0 1,-18-19,0 1,-17 0,0-18,17 0,-17 0,17-18,1-17,-1 17,0 0</inkml:trace>
  <inkml:trace contextRef="#ctx0" brushRef="#br1" timeOffset="132857">5521 11624,'-18'53,"1"0,17 0,-18 17,18-34,0 17,0-1,18-16,-18-1,0 0,17-17,1 0,-18-18</inkml:trace>
  <inkml:trace contextRef="#ctx0" brushRef="#br1" timeOffset="133288">5715 11889,'0'17,"0"19,0-19,0 1,0-1,0 1,0 17,-18-17,18-18</inkml:trace>
  <inkml:trace contextRef="#ctx0" brushRef="#br1" timeOffset="133705">6121 11818,'-18'0,"0"0,-17 18,18-18,-19 35,19-17,17 17,17-17,-17-1,36 18,-19-17,1 17,-1-17,1 0,0 17,-18-17,0-1,-18 1,-35-18,36 0,-1-18,-17 1,35-1</inkml:trace>
  <inkml:trace contextRef="#ctx0" brushRef="#br1" timeOffset="134200">6332 11571,'0'71,"0"-18,0 0,0 17,-17-17,17 0,-18 0,18 0,0-18,-18-17,18 17,-17-17,34-54,1 19,0-19,17 19,0-1,-17 0,0 18,-1 18,18 0,-35 17,0 0,0-17,18 17,-18-17,0-1,18 1,-1 0</inkml:trace>
  <inkml:trace contextRef="#ctx0" brushRef="#br1" timeOffset="134521">6703 12083,'35'-18,"18"0,-18 1,1 17,-1-18,-18-17,1 17,-18 1,-35-1,0 36,-1-1,-17 18,18-17,17 17,1 1,-1-19,18 19,18-1,17-18,-17 1,17-18,0 18</inkml:trace>
  <inkml:trace contextRef="#ctx0" brushRef="#br1" timeOffset="134913">7161 11906,'-35'0,"0"18,17 0,1-1,-1 1,18-1,18 1,-1 17,1-17,17 0,-17 17,17-17,-17-1,-18 18,0-17,-18 0,0-18,-17 17,17-17,-17 0,0-17,17 17</inkml:trace>
  <inkml:trace contextRef="#ctx0" brushRef="#br1" timeOffset="135266">5697 11624,'0'0</inkml:trace>
  <inkml:trace contextRef="#ctx0" brushRef="#br1" timeOffset="135984">476 12065,'0'71,"0"-19,0 1,0-17,0-1,0 18,0-35,18 17,-18-18,0-34</inkml:trace>
  <inkml:trace contextRef="#ctx0" brushRef="#br1" timeOffset="136329">459 11924,'53'-18,"-1"18,19 18,17 17,0 0,-17 36,-1 0,1-1,-36-17,1 18,-36-18,-18-18,-17 0,-36 0,18-17,-17-18,-19 18,19-36,17 18,0-18,35 1,18-1,18 0</inkml:trace>
  <inkml:trace contextRef="#ctx0" brushRef="#br1" timeOffset="136657">1376 12294,'-18'18,"-17"0,0 17,-18 0,35 0,-17-17,35 17,17-17,1 0,35-1,0-17,0 0,0 0,0 0,-18-17,0-19,-17 1,-18 0,-18 0,1-1,-19 1,1 17,0 1</inkml:trace>
  <inkml:trace contextRef="#ctx0" brushRef="#br1" timeOffset="137049">1746 12365,'0'35,"0"0,0-17,-17 17,17-17,-18 0,18-54,18 19,17-19,0 19,0-18,18 17,0 0,-17 36,16-18,-16 35,-19-17,19 17,-36-17,17 17,-17 0,18-17,0 0,-18-1,17 1</inkml:trace>
  <inkml:trace contextRef="#ctx0" brushRef="#br1" timeOffset="137481">3157 12241,'-53'18,"-17"17,17 1,0 17,18-1,0 1,17 0,18 0,18-18,17 18,18-17,17-1,1 0,-1-35,1 18,-1-36,-17 1,0-19,-17 1,-19-36,1 1,-18-1,0 18,-35 18,-1-18,1 18,-18 0,18 17</inkml:trace>
  <inkml:trace contextRef="#ctx0" brushRef="#br1" timeOffset="137776">3104 12541,'18'36,"17"-1,1 0,-1 0,0 1,0-1,1-17,-19-1,1 1,0-1</inkml:trace>
  <inkml:trace contextRef="#ctx0" brushRef="#br1" timeOffset="138088">3528 12682,'17'36,"-17"-19,18 19,0-19,17 1,0 17,1-35,-1 18,0-36,0 18,-17-18,17 1,-35-18,18-1,-18-17,0 18,0 17,-18 1,1-18</inkml:trace>
  <inkml:trace contextRef="#ctx0" brushRef="#br1" timeOffset="138280">4004 12418,'0'17,"0"1</inkml:trace>
  <inkml:trace contextRef="#ctx0" brushRef="#br1" timeOffset="138449">4022 12718,'0'35,"17"0,-17-17,18-1,0 19,17-36</inkml:trace>
  <inkml:trace contextRef="#ctx0" brushRef="#br1" timeOffset="138680">4233 12629,'36'36,"-1"-19,18 36,-18-17,36-1,-18 0,-1 0,-16 1,17-1,-36-35,19 18,-19-18</inkml:trace>
  <inkml:trace contextRef="#ctx0" brushRef="#br1" timeOffset="138912">4604 12700,'-18'35,"-17"18,0-18,-1 1,1-1,0-17,17-1,0 19,-17-19,35-17</inkml:trace>
  <inkml:trace contextRef="#ctx0" brushRef="#br1" timeOffset="139272">4763 12771,'-36'35,"1"-18,17 19,1-1,17 0,17 1,1-19,17 19,18-36,-18 17,18-17,-17 0,-1-17,-17-19,-1-17,1 0,-36 0,1 18,-19 0,19 17,-19 1,19 17,-1 0</inkml:trace>
  <inkml:trace contextRef="#ctx0" brushRef="#br1" timeOffset="139576">5450 12365,'-17'53,"-18"-18,17 36,0-18,1 17,-1 1,18-18,0 17,0-17,0-18,18 1,-18-1,17-17,-17-1</inkml:trace>
  <inkml:trace contextRef="#ctx0" brushRef="#br1" timeOffset="139816">5168 12771,'71'17,"-1"1,1-1,-1 1,1 0,0-1,-19-17,1 0,-17-17</inkml:trace>
  <inkml:trace contextRef="#ctx0" brushRef="#br1" timeOffset="140144">5768 12841,'35'0,"0"0,1 0,17 0,0 0,-18 0,0 0,0-18,-35 1,0-1,-17 1,-18-1,-18 0,0 18,-18 0,18 18,-17 0,17 17,17 0,19 18,17-18,17 18,19-17,17 16,17-16,1-1,-1-17,1-1,-1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1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7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6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3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1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4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5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0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1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2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D94C-BCEB-47D5-982F-48274BEBD343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55E30-1E1D-4A6F-B617-0A3EF94E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3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Monarchs Timeline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Please create a timeline the included 9 important dates (3 from each section) from Chapter 21 Sections 1-3. Make sure to include a sentence with each date explaining it’s importance.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Monarchs Timeline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95400" y="1270080"/>
              <a:ext cx="8629920" cy="34801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040" y="1260720"/>
                <a:ext cx="8648640" cy="349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19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European Monarchs Timeline</vt:lpstr>
      <vt:lpstr>European Monarchs Timeline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Monarchs Timeline</dc:title>
  <dc:creator>Windows User</dc:creator>
  <cp:lastModifiedBy>Windows User</cp:lastModifiedBy>
  <cp:revision>1</cp:revision>
  <dcterms:created xsi:type="dcterms:W3CDTF">2015-02-05T18:23:19Z</dcterms:created>
  <dcterms:modified xsi:type="dcterms:W3CDTF">2015-02-05T18:25:15Z</dcterms:modified>
</cp:coreProperties>
</file>