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15-02-10T13:46:02.94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5C83B4"/>
    </inkml:brush>
    <inkml:brush xml:id="br2">
      <inkml:brushProperty name="width" value="0.05292" units="cm"/>
      <inkml:brushProperty name="height" value="0.05292" units="cm"/>
      <inkml:brushProperty name="color" value="#C0504D"/>
    </inkml:brush>
    <inkml:brush xml:id="br3">
      <inkml:brushProperty name="width" value="0.05292" units="cm"/>
      <inkml:brushProperty name="height" value="0.05292" units="cm"/>
      <inkml:brushProperty name="color" value="#548DD4"/>
    </inkml:brush>
    <inkml:brush xml:id="br4">
      <inkml:brushProperty name="width" value="0.05292" units="cm"/>
      <inkml:brushProperty name="height" value="0.05292" units="cm"/>
      <inkml:brushProperty name="color" value="#F59D56"/>
    </inkml:brush>
    <inkml:brush xml:id="br5">
      <inkml:brushProperty name="width" value="0.05292" units="cm"/>
      <inkml:brushProperty name="height" value="0.05292" units="cm"/>
      <inkml:brushProperty name="color" value="#9DBB61"/>
    </inkml:brush>
  </inkml:definitions>
  <inkml:trace contextRef="#ctx0" brushRef="#br0">247 459,'0'17,"0"1,0 0,0 17,0-18,0 1,18 17,-18-17,0 0,0 17,0-17,0 17,0-18,-18 19,18-1,0 0,0 1,0-1,-18 0,18 0,-17 1,17-1,0 0,-18 1,18 16,0-16,0-1,0 0,-18 1,18 16,0-16,0-1,0 18,0-18,0 18,0-18,0 18,0 0,0-17,-17 16,17 1,0 0,0 0,0 0,0 0,0 0,0 0,0 0,0 0,-18 0,18 17,0-17,0 0,0 0,-18 17,18-17,0 0,0 0,0 0,18 0,-18 18,0-18,0-1,0 19,0-18,0 0,0 0,18 0,-18 0,0-18,0 18,17 0,-17 0,0 0,18-1,-18 1,0-17,0 17,0-1,0 1,0 0,0-17,0 17,18-1,-18 1,0 0,0 0,0 0,0-18,0 18,0 0,0 0,0 0,0 0,0 0,0 0,0 0,0 0,0 0,0-1,0 1,0 0,0 0,0 0,0 0,0 0,0 0,0 0,17 17,-17-17,0 0,0 0,18 18,-18-18,0 17,0-17,0 18,0-1,0-17,0 18,0-1,-18 1,18-1,0 1,0-1,18 1,-18-18,0 17,0 1,0 0,0-1,0 1,0-1,0 1,0-1,0-17,0 18,18-1,-18 1,0-1,0 1,0-18,0 17,0 1,0-18,0 18,0-19,17 19,-17 0,0-1,0 1,0-1,0 1,18-1,-18-17,0 18,17 17,-17-17,0-1,0 1,18-1,-18 1,0-1,18 19,-18-19,0 18,17-17,-17-1,0 1,0 17,0-17,0 17,0 0,0 0,18-17,-18 17,0 0,-18 0,18 1,0-1,0 0,0 0,0-17,-17 17,17 0,0 18,0-18,-18 0,18 1,0 16,0-16,0 16,0-16,0 16,0-16,0 16,18-16,-18 16,0-16,0 17,17-1,-17-16,0 16,0-16,0 16,0-16,0 16,0-16,0 16,0-16,0 16,0-16,0 17,18-18,-18 18,0-1,18-16,-1 16,-17-16,0-1,18 18,0-18,-18 0,17 0,-17 0,18 1,-18-1,18-18,-18 19,17-19,-17 1,0 17,18-18,-18 1,17 0,-17-19,18 19,-18-18,18 17,-18 1,17-18,-17 17,18-17,-18 0,0 0,18 18,-18-18,0 0,17 0,-17-1,0 1,0 0,0 0,18 0,-18 0,0 0,0 0,0-18,0 18,18 18,-18-18,0-1,0 1,0 0,0 0,0 0,0-18,0 18,0 0,-18-17,18 16,0-16,0 17,0-18,-18 0,18 0,-17 1,17-1,0-17,-18-1,18 1,-18 17,18-17,0-1,18-34,0-18</inkml:trace>
  <inkml:trace contextRef="#ctx0" brushRef="#br0" timeOffset="9223">123 388,'36'0,"-19"0,1 0,0 0,17 0,-17-18,17 18,-18 0,19 0,-1 0,18 0,-18 0,1 0,16 0,1 0,0 0,18-17,-18 17,0 0,17 0,1 0,-18 0,17 0,1 0,-1 0,1 0,17 0,-17 0,-1 0,18 0,1 0,-19 0,18 0,1 0,-1 0,0 0,-18 0,19 0,-1 0,0 0,0 0,0 0,1 0,-1 0,0 0,0 0,18 0,0 0,-18 17,18-17,-18 0,18 0,-18 0,18 0,-18 18,18-18,0 0,-18 0,18 0,-18 0,18 0,0 18,0-18,-18 0,18 0,-18 0,18 0,-18 0,0 0,0 0,0 0,1 0,-1 0,0 0,0-18,0 18,-17 0,0 0,17 0,-18 0,1 0,-1 0,1 0,-1 18,19-18,-19 0,1 0,-1 17,19-17,-19 0,1 0,17 0,0 18,0-18,0 0,-17 0,17 0,0 0,1 18,-1-18,0 0,0 17,18-17,-18 0,0 0,1 0,-19 0,18 0,18 0,-18 0,1 0,16 0,-16 0,-1 0,0 0,0 0,18 0,-18 0,-17 0,17-17,0 17,0 0,1 0,-19 0,18-18,18 18,-18 0,18 0,-18 0,18-18,-18 18,1 0,16 0,-16 0,-1 0,18 0,-18 0,0-17,0 34,0-34,1 17,-1 0,0 0,0 0,18 0,-18 0,18 0,0 0,-18 0,36 0,-19 0,1 0,0 17,17-17,-17 0,18 0,-1 0,1 18,-1-18,18 0,0 0,-17 18,17-18,0 0,-17 0,-1 17,18-17,-35 0,17 0,1 18,-18-18,17 0,1 18,-18-18,-1 0,19 0,-18-18,0 18,17 0,-17 0,17 0,-17-18,18 18,-1 0,18 0,-17-17,17 17,-18 0,18 0,-17 0,17 0,0 0,-17 0,-1-18,0 18,19 0,-19 0,18 0,0 0,0 0,-17 0,-1 0,1 0,17 0,0 0,-17-18,17 36,-18-18,36 0,-36 0,36 0,-35 0,17 0,-18 0,18 0,0 0,-17 0,17 0,-18 0,1 0,17 0,-18 0,1 0,-1 0,-34 0,16 0,1 0,0 0,0 0,0 0,-18 18,0-18,0 0,1 0,-1 17,0-17,0 0,-17 18,17-18,-18 0,19 18,-19-18,1 17,17-17,-18 0,1 0,0 18,-1-18,1 0,-18 0,0 0,-1-18,-16 18,17 0,-18 0,18 0,-18 0,0 0,1 0,-19 0,19 0,-19 0,19 0,-19 0,1 0,-1 0,19 0,-19 0,19-17,-19 17,19 0,-19 0,1 0,-1 17,-17 1,0 17,0-17,0-1,0 19,0-19,0 19,0-1,-17 0,17 18,-18-18,18 1,0 17,0-1,0-16,0 17,18 0,-18-1,17 1,-17 0,0 0,18 0,-18 0,0 18,18-18,-18 17,17 1,-17-1,0 1,18-1,-18 1,0-1,18 1,-18 0,0-1,17 18,-17-17,0 17,18-17,0 17,-18-18,17 19,1-19,-18 18,17 0,-17-17,18 17,-18 0,0-17,0 17,0-17,0 17,18-18,-18 19,0-1,17-18,-17 19,0-19,0 18,18 1,-18-19,0 18,18-17,-18 17,0-17,0 17,0 0,0 0,17 0,-17-17,0 35,0-18,18 0,0 0,-18 1,0 16,0-16,0 16,0-16,0 16,0 1,0 0,0-18,0 36,0-18,-18-1,36 1,-18 0,0 18,0-19,0 1,0 0,0 0,0 17,-18-17,18 0,0 0,0 0,0 17,18 1,-18-19,0 1,17 18,-17-18,0 17,0-17,0 0,0 0,0 17,0 1,0-19,0 1,0 0,0 18,0-1,0-17,0 17,18 1,-18-18,18 35,-18-35,0 17,0-17,17 17,-17 1,0-1,0 1,0-1,0 1,0-1,0 1,0-1,0 1,0-1,-17 1,17-1,0 0,0 19,0-19,0 18,0-17,0-1,-18 18,18-17,0-1,0 1,-18-1,18 1,-17-1,17 1,-18-19,18 19,-18-18,18-1,0 19,-17-18,17 0,-18 17,18-17,0 0,-18 0,18 17,-17-35,-1 18,18 0,-18 17,18-17,-17 0,17 0,-18 0,18 0,0-1,-17 1,17 0,-18-18,18 0,-18 1,1-1,17-18,-18 1,0 0,1-1,-1-17,18 0,0 0,-18 0,18 0,-17-18,17-17,-18 17,18-18,-17 1,17 17,0-17,-18 0,18-1,-18 1,18 17,-17-17,17 0,17 17,1-18,0 19,-1-19,-17 1,18 0,-18-1,0 1,17 17,1-17,-53-18,17 0,1 0,-1 0,-17 0,17 17,-17-17,17 0,-17 18,0-18,-1 18,1-18,0 17,-18 1,0-18,18 18,-36-18,18 17,0-17,0 18,0-18,-17 18,-1-18,18 17,-17 1,-1-18,1 17,-1 1,1-18,-19 0,1 18,0-18,0 17,17-17,-17 0,0 18,17-18,-17 0,0 18,0-18,-1 0,19 0,-18 0,17-18,-17 18,0-18,0 18,-1-17,-16 17,-1-18,0 18,18-18,-18 18,18 0,-18-17,18 17,-18 0,0-18,0 18,18 0,-18 0,18 0,-18 0,0-17,0 17,-17 0,17 0,0 0,0 0,1-18,16 18,-16 0,-1-18,0 18,18 0,-18 0,18-17,-18 17,18-18,-18 0,0 18,0-17,0-1,18 0,0 1,0-1,-18 18,0-17,18-1,0 18,0-18,-18 1,17-1,1 18,0-18,-18 1,18 17,0-18,-18 18,18-18,0 18,-1-17,1 17,0 0,0-18,0 18,-1 0,1 0,18 0,-18 0,-1 0,1 0,0 0,0 0,0 0,17 0,-17 18,0-18,-1 0,19 0,-18 17,-1-17,19 18,-18-18,0 18,-18-1,18-17,-1 18,1 0,-18-1,18 1,0 0,-18-1,18 1,-18 17,0-17,18-1,-18 1,0 0,1-1,-1 1,-18 17,18-17,-17-1,17 1,-17 0,-1-1,1 1,17-18,-18 18,19-18,-1 17,0-17,-18 18,19-18,-37 0,37 0,-19-18,1 18,17 0,-18 0,1 0,17-17,-17 17,17-18,-18 0,18 18,-17-17,-1-1,-17 0,18 1,-1 17,1-18,17 18,-17-17,-1 17,18 0,-17 0,17 0,0 0,-17 0,-1 0,1 0,17 0,-18 0,19 0,-1 0,0 0,-17 0,17-18,0 18,18 0,-18-18,0 18,0 0,-17 0,17-17,0 17,0 0,0-18,1 18,-1 0,17 0,-16 0,-1-18,18 18,-18 0,0 0,0 0,18 0,-36 0,19 0,-1 18,0-18,0 0,18 0,-18 18,18-18,-18 0,18 17,-18-17,18 18,0-18,17 0,-17 18,17-18,-17 17,18-17,-1 0,0 0,1 18,-1-18,18 0,-17 0,17 0,0 0,-17 0,17-18,0 18,0 0,0 0,-18 0,18 0,0-17,-17 17,17 0,0 0,-18 0,19 0,-19 0,18 0,-17-18,17 18,-18-18,18 18,0-17,0-1,0 18,0-18,18 1,-18 17,18-18,-18 0,18 18,0-17,17-1,-17 18,-1-17,19 17,-19 0,19 0,-1-18,-17 18,17 0,-17 18,17-18,1 0,-19 17,19-17,-1 18,-17-36,17 18,1-17,-19 17,19-18,-19 0,1 18,0-17,17 17,-17-18,17 18,1 0,-1 0,-17-18,52 18,36 0,-35 18,17-18,0 0,1 0</inkml:trace>
  <inkml:trace contextRef="#ctx0" brushRef="#br1" timeOffset="31630">529 723,'0'35,"18"1,-18-1,17 0,-17 18,18 0,0 0,-18 0,0 0,17 17,-17-17,0 0,0 0,-17 0,17 0,0-18,17 1,-17-1,0 0,0 0,0-17,0 17,0-17,0-71,0 35,0-17,-17 0,17 0,-18-1,18-17,0-17,-18 17,1-18,17 18,-18-17,18 17,-17 0,17 0,0 0,0 0,0 18,17-18,1 18,-1 17,19-17,-1 35,-17 18,-1-1,1 18,0 1,17 34,-18-17,19 18,-1-1,0 1,-17-18,17 17,0-17,1 0,-19-18,1 1,-18-1,18-17,-1-1,-17-70,0 18,-17-18,17 0,0 0,0-17,0-1,0 18,0-17,17-1,-17 1,0 17,18 0,0 35,-1-17,19 35,-19 18,1-1,-18 36,17 0,1 18,17-1,-17 18,17-17,1-1,-1-17,0 18,-17-36,17 18,-17-18,-1 1,1-19,0 19,-1-54</inkml:trace>
  <inkml:trace contextRef="#ctx0" brushRef="#br1" timeOffset="32278">2134 1323,'36'-35,"-19"17,-17 0,-17-17,-1 17,-17-17,-1 0,-17 17,18 1,-35 34,17 1,0 17,0 18,18 18,17-1,0-17,36 0,0-18,17 1,0-19,0-17,1 0,17 0,-18 0,18-17,-18-1,0-17,1-1,-19-17,19 1,-36-1,17 88,-17 0,18 0,-18 1,35-1,-17-17,-1 17,1-17,0-18,-1 17,1-17</inkml:trace>
  <inkml:trace contextRef="#ctx0" brushRef="#br1" timeOffset="32918">2469 1358,'0'88,"18"-35,0 0,-1 18,1-18,0 0,-1 0,-17-18,18 18,0-36,-18 19,0-19,0-34,-18-19,18 1,-18-18,18 18,-17-36,17 1,0-1,0-17,0 17,17 1,19-1,-19 18,18 18,18 0,-17 0,-1 35,18 0,-35 0,17 35,-18 0,-17 0,0 18,-17 0,-18 18,-1-36,1 18,-18-18,0 18,0-35,18 17,-18-35,35 18,-17-18,17-18</inkml:trace>
  <inkml:trace contextRef="#ctx0" brushRef="#br1" timeOffset="33966">4463 811,'35'0,"-17"-17,-1-1,-34-17,-1 17,0-17,1 17,-19 1,19-19,-19 19,-16 17,16 0,-17 17,18 1,-18 17,18 18,-18 0,18 35,17 1,0 16,18-16,18 16,0-16,17-19,0 1,1-18,-1 0,18-18,-18 0,18-17,-18-1,18-17,0-17,-18-1,18-17,0-18,0 18,-18-18,1 17,-19 1,1 0,-18 17,0-17,-18 17,-17-17,0 17,-1 1,-17 17,1 0,-1 17,17 1,1-18,0 35,52-17,1-18</inkml:trace>
  <inkml:trace contextRef="#ctx0" brushRef="#br1" timeOffset="34430">4851 1252,'0'36,"0"17,0-1,35 1,-17-17,17 17,0-36,0 19,1-36,17 17,0-34,-1 17,-16-18,-1-17,0-1,-17-17,17 0,-35 1,0-1,0 35,-17 0,-19-17,19 17,17 1</inkml:trace>
  <inkml:trace contextRef="#ctx0" brushRef="#br1" timeOffset="34622">5450 882,'0'35,"0"-17</inkml:trace>
  <inkml:trace contextRef="#ctx0" brushRef="#br1" timeOffset="34806">5556 1358,'18'53,"-18"-18,18-17,-1 17,1-17,-1 0,1-1,0-17</inkml:trace>
  <inkml:trace contextRef="#ctx0" brushRef="#br1" timeOffset="35461">6438 1323,'35'-18,"-17"1,-18-1,-18-17,1 35,-36 0,0 17,-18 1,1 17,-1 18,18 0,36 0,17 0,17-35,1 17,17-35,18 18,-17-18,34-18,-17-17,18-1,-19 1,1-18,0 0,0-35,0 0,-35 17,17 18,-35 0,0 1,-18 16,-17-17,0 18,-18 0,18 17,-18 0,0 1,18 34,-1 1,-17 17,18 36,35 0,-18-1,36 1,0-1,17-17,0 0,18 0,0 0,0-18,18 18,-1-18,-17-17,0 0,18-1,-36-17</inkml:trace>
  <inkml:trace contextRef="#ctx0" brushRef="#br1" timeOffset="35934">7197 1429,'53'-18,"-18"0,0 1,-17-1,17-17,-17 17,-1-17,-34 0,17-1,-36 19,1-1,-18 18,-17 18,17-18,0 35,18 0,-1 1,36 17,0-18,36 18,-1-18,18 0,0-17,0 0,0-1,-1 1,1 0,18-18</inkml:trace>
  <inkml:trace contextRef="#ctx0" brushRef="#br1" timeOffset="36549">8184 1270,'-17'0,"-18"18,-1-18,1 35,-18-17,0-1,0 18,18 1,17-19,18 19,0-19,18 1,17-18,1 18,16-18,1-18,18 0,-18 1,17-19,1 1,-1-18,-17 0,0-17,-17 17,-1-18,-35 18,0 0,-35 1,-18-1,17 17,-17 1,-17 17,17 1,0 34,18 1,-18 17,18 18,17 0,0 18,18-1,18 1,17-1,18-17,0 0,18 0,-18-18,-1 1,1-19</inkml:trace>
  <inkml:trace contextRef="#ctx0" brushRef="#br1" timeOffset="37742">9578 706,'-53'-18,"18"18,-18 18,18-1,-18 18,0 1,0 34,18 19,-18-1,35 0,18 0,18-17,17-1,18-17,17-18,1 1,17-19,18-17,-18 0,0-17,-17-1,-1 0,1-17,-18-18,-18 0,-17 0,-1-35,-34 18,-1-1,-17 18,0 0,-18 18,0 0,-18-1,1 19,-1-1,18 0,0 18,0 0,36 0,-1 18</inkml:trace>
  <inkml:trace contextRef="#ctx0" brushRef="#br1" timeOffset="38094">9684 1199,'17'36,"-17"-19,36 19,-19 17,19-18,-1 0,0 0,-17-17,17 17,0-17,-17 0,0-18,17 0</inkml:trace>
  <inkml:trace contextRef="#ctx0" brushRef="#br1" timeOffset="38470">10089 1217,'0'71,"0"-36,18 0,0 18,-1-35,19-1,17 1,-1 0,-16-18,17-18,0 18,0-18,-18 1,-18-19,1-16,-18-1,0 0,0 17,-18 1,1 18,-1-1,-17 0,35 1</inkml:trace>
  <inkml:trace contextRef="#ctx0" brushRef="#br1" timeOffset="38894">10795 1235,'35'0,"1"-18,-1 0,0 1,-17-1,17-17,0 17,-17-17,0 17,-1 1,-17-1,-53 0,18 18,-36 18,19 0,-19 17,18 18,0 0,36 0,17-18,17 0,36 1,0-1,18-18,-1 1,1 0,17-18,-18 0,1-18,-18 0,0 1</inkml:trace>
  <inkml:trace contextRef="#ctx0" brushRef="#br1" timeOffset="39310">11571 970,'-70'18,"17"-1,17 1,1 0,17-1,18 19,18-19,17 1,1 0,17 17,17-18,-17 19,0-1,-18 0,1-17,-19 17,-17-17,0 17,-17-17,-1-1,-17-17,-1 18,-17-18,18 0,-18 0,36-18,-19 1</inkml:trace>
  <inkml:trace contextRef="#ctx0" brushRef="#br1" timeOffset="39742">12171 758,'-35'89,"35"-19,-18-17,18 18,0-1,18-17,-18 0,17-18,1 18,-18-17,17-19,-17 18,0 1,0-19,0 1</inkml:trace>
  <inkml:trace contextRef="#ctx0" brushRef="#br1" timeOffset="40061">11889 1164,'53'0,"-1"0,1 0,18 0,-1 0,1 0,-18 0,18-17</inkml:trace>
  <inkml:trace contextRef="#ctx0" brushRef="#br1" timeOffset="40317">12594 776,'18'18</inkml:trace>
  <inkml:trace contextRef="#ctx0" brushRef="#br1" timeOffset="40541">12559 1182,'0'35,"-18"0,18 1,-17-19,17 19,0-1,0-18,0 19,17-19,1 1,0-18,17 0</inkml:trace>
  <inkml:trace contextRef="#ctx0" brushRef="#br1" timeOffset="41397">12947 1199,'-18'36,"18"-1,0-17,18 17,0 0,17-17,0-1,18-17,-18 18,1-18,-1-18,-17 18,-1-17,-17-1,0 1,-17-19,-1 1,-17 17,-18-17,17 17,1 1,18-1,34 1,18-1,1 18,17 0,0 0,-1-18,19 18,0 18,-19-18,-16 18,-1-1,0 1,-17-1,-18 19,0-19,0 19,0-19,-18 1,36-53,-18-1,18 19,-18-19,17 19,1 34,0 1,-1 17,18-17,1 0,17-1,17 1,1-18,-1 0,1 0,-1 0,-17-18,0 1,0 17,-18-36,1 19,-19-19,1 1</inkml:trace>
  <inkml:trace contextRef="#ctx0" brushRef="#br1" timeOffset="41669">14517 900,'-18'17</inkml:trace>
  <inkml:trace contextRef="#ctx0" brushRef="#br1" timeOffset="41870">14570 1252,'-18'0</inkml:trace>
  <inkml:trace contextRef="#ctx0" brushRef="#br1" timeOffset="43589">14076 1535,'-35'0,"-1"0,1 0,17 17,1-17,-1 0,-17 0,0 0,-1 18,1-18,-18 0,0 0,0 18,0-18,-17 0,17 0,-18 17,1-17,-1 18,-17-18,17 0,-17 17,18-17,-19 0,1 18,0-18,-18 18,0-18,-17 17,17-17,0 0,-17 18,-1-18,1 18,-18-18,0 17,0-17,-1 18,-16-18,-1 18,-17-18,-1 17,18-17,-35 0,18 18,-18-18,0 17,0-17,-18 18,18-18,-17 0,-19 18,36-18,-17 17,-19-17,19 18,-1-18,-17 0,17 0,0 0,1 0,-19 0,1 0,17 0,1 0,-19 0,19 0,-19 0,1 0,17 0,-17 0,17 0,-17 0,0 0,0 0,-1 0,1 0,17 0,-17 0,35 18,-18-18,1 0,34 0,-17 0,35 0,1 0,17-18,-1 18,19-18,17 18,18-17,0-1,17 0,1 18</inkml:trace>
  <inkml:trace contextRef="#ctx0" brushRef="#br2" timeOffset="72067">14887 847,'0'17,"-17"19,17-19,0 19,0-1,0 0,-18 18,36-18,-18 18,0 0,17 0,1 0,-18 0,35 0,-17-18,-1 18,19-18,-1-17,0 0,1-1,-1-17,-18 0,19-17,-1-1,-17 0,17-17,-17 0,-18 17,17-35,1 18,-18-18,17 18,-17-18,0 17,0 1,18 18,-18-19,0 72,-18 16,18-16,18 17,-18-18,18 18,-1-18,19 0,-1 1,0-19,1 1,-1 0,0-1,18-17,-18-17,18 17,-18-18,1-17,-19 17,19-35,-19 18,1 0,-18-1,18 1,-18-18,0 18,-18-18,0 0,1 0,-1-17,0 17,1 17,-1 19,0-1,-17 0,35 18</inkml:trace>
  <inkml:trace contextRef="#ctx0" brushRef="#br2" timeOffset="72708">16016 829,'18'71,"-1"-1,1 1,17-1,-17 1,0-1,17-17,-17 0,-18-18,17 1,-17-19,18 1,-1-53,-17-18,-17 0,17 0,0-18,0 19,0 16,17 1,19 35,-19-18,1 18,17 18,1 0,-1 17,0 0,0 18,-17 0,17 0,-17-18,0 0,-18 1,17-19,18 19,-17-36</inkml:trace>
  <inkml:trace contextRef="#ctx0" brushRef="#br2" timeOffset="73532">17110 1217,'17'-18,"-17"-17,0 0,-17 17,-1 1,0-1,-17 18,0 0,-18 0,18 35,-18 1,18 16,-1 19,36 0,0-19,36-16,-19-1,18-17,1-1,-1 1,-17-18,17-18,0 18,-17-17,-1-1,1-17,0 17,-18-17,0 17,0-17,0 17,0-17,0 17,-18-17,18 70,0-17,0 17,18 1,-18-1,17-18,19 19,-19-19,1 1,17-18,-17 18,-1-18,1-18</inkml:trace>
  <inkml:trace contextRef="#ctx0" brushRef="#br2" timeOffset="73980">17551 617,'0'53,"0"-17,0 34,17 1,-17-1,18 18,0-17,17 0,-17-1,-1-17,1 0,17-35,-17 17,17 0,-17-17,-18-1</inkml:trace>
  <inkml:trace contextRef="#ctx0" brushRef="#br2" timeOffset="74228">17374 1270,'53'18,"0"-36,0 18,18 0,-1-18,1 18,17 0,-18 0,1-17</inkml:trace>
  <inkml:trace contextRef="#ctx0" brushRef="#br2" timeOffset="74915">18962 1023,'-35'-18,"-1"1,19 17,-19 0,1 35,0 0,-18 18,18 18,35-1,-18-17,36 0,-1-18,19-17,-1 0,0-1,0-17,1-17,-1 17,-17-18,-1-17,1 0,-18-1,0-17,0 0,-18 1,18 16,18 54,-18 35,17 0,1 0,0-18,-1 0,19 0,-19-17,1 0,0-18,-1 0</inkml:trace>
  <inkml:trace contextRef="#ctx0" brushRef="#br2" timeOffset="75347">19156 1111,'17'71,"19"-36,-19 18,1-18,0-17,-1 17,1-17,-36-36,1-17,-1 0,18-1,-18-17,18 1,18 16,0 1,-1 17,1 1,17 17,1-18,-19 18,18-18,-17 18,0 18,-1-18,1 18</inkml:trace>
  <inkml:trace contextRef="#ctx0" brushRef="#br2" timeOffset="75731">19844 1147,'35'0,"0"-18,1 18,-19-18,1 1,0-1,-1 0,-17-17,-17 0,-1 17,-35 18,18 18,-36-1,18 19,-17-1,34 18,19 17,17-17,0-17,35-1,0 0,18-17,0-1,0-17,18 0,-1 0</inkml:trace>
  <inkml:trace contextRef="#ctx0" brushRef="#br2" timeOffset="76443">21026 864,'17'-35,"-17"17,-35 1,17-1,-17 36,-18-1,18 19,-18-1,18 0,-1 1,36-1,0 0,36-17,-1 17,0-17,18-1,-18 19,18-19,0 18,-18 1,1-19,-19 19,-17-19,0 19,-17-19,-1 1,-35-1,18-17,-18 18,0-18,18 0,0 0,-1 0,19-18,-1-17</inkml:trace>
  <inkml:trace contextRef="#ctx0" brushRef="#br2" timeOffset="76836">21202 1005,'-35'89,"17"-36,18-1,18 1,-1-17,19-19,-1 1,18-18,0 0,17 0,-17-18,-18 1,1-1,-19-17,-17-18,-17 0,-19 0,1 0,0 35,-18 1,0 17,35 0,1 17,17 1</inkml:trace>
  <inkml:trace contextRef="#ctx0" brushRef="#br2" timeOffset="77515">21731 1023,'35'35,"-17"1,0-1,17 18,-17 0,-18-18,17 0,-17 1,18-19,-18-52,-18 17,18-17,-17-18,17 0,17-17,1-1,0 53,-1 1,18-1,-17 18,0 18,-1 17,19-17,-1 35,-17-18,-1 18,1-18,-18 0,0 1,0-19,-35 1,35-36,0-17,17-18,1 0,-1-17,19-19,-1 54,-17 18,-1-1,1 18,17 35,-17 0,-18 1,17 17,1 0,0-18,-1 0,1 0,0 1,-1-19,19 1,-19-18</inkml:trace>
  <inkml:trace contextRef="#ctx0" brushRef="#br2" timeOffset="77947">22666 1182,'18'0,"17"0,0-18,0 1,18 17,0-18,-17 0,-1-17,-18 0,1-18,-18 0,0 18,-35 17,0 18,-36 0,0 0,1 35,-1 1,18 16,36 19,17-36,17 18,19-18,17 1,17-1,1-17,17-1,0-17,-17 18,-1-36</inkml:trace>
  <inkml:trace contextRef="#ctx0" brushRef="#br2" timeOffset="79955">706 2434,'-36'-35,"19"35,-1 18,-17-1,-1 18,1 18,0 18,17-1,1-17,34 0,1-17,17-19,0 1,18-18,0 0,0-35,18 17,-36-17,18-1,-18 1,-17-18,-1 0,-34 18,-1-18,-35 35,18-17,-18 35,18 0,-18 0,18 18,17-18,0 0</inkml:trace>
  <inkml:trace contextRef="#ctx0" brushRef="#br2" timeOffset="80299">1393 2046,'0'-70,"-35"34,18 19,-36 34,0 1,0 17,0 36,18-1,17 19,0-1,36 0,0 0,17 0,0-35,0 18,18-36,-35 0,17-17,1 0,-19-1</inkml:trace>
  <inkml:trace contextRef="#ctx0" brushRef="#br2" timeOffset="80515">988 2628,'88'0,"-35"-17,17 17,19 0,-19 0,18 0,-17 0</inkml:trace>
  <inkml:trace contextRef="#ctx0" brushRef="#br2" timeOffset="81019">2170 2064,'17'53,"1"0,-1 0,19-1,-1 19,0 0,1-1,-1 1,0-1,-17-17,17-18,-17 1,-1-1,1-17,0-1</inkml:trace>
  <inkml:trace contextRef="#ctx0" brushRef="#br2" timeOffset="81611">1993 2611,'35'35,"1"-18,17 1,17-18,18 0,1 0,-1-18,0-17,-17 0,-1 17,1-35,-36 18,0-18,1 0,-36-17,0-1,-18-17,-17 35,-1-18,-17 36,18 18,-18-1,18 0,0 18,17 36,18-1,18 35,-1 1,19 17,16-17,-16 17,-1-18,18 19,-18-36,1-1,-19-16,18-1,-17 0,0-35,-1 18,1-36,17-17,-17 0,-18-18,0 0</inkml:trace>
  <inkml:trace contextRef="#ctx0" brushRef="#br2" timeOffset="82027">3016 2505,'0'17,"18"1,0 17,17 1,0-19,18 1,0-1,0 1,17 0,1-18,0 0,-1-18,1 18,-1-18,-17 1,-18-18,1 17,-1-17,-35-18,0 0,0 18,-18-1,-17 1,0 17,-18 18,18 0,-1 18,19 17,-1 18,0 0,18 0,18 0,0 0,17-18,0 0,18-17,0 0,0-1,0-17,17 0,-17 0</inkml:trace>
  <inkml:trace contextRef="#ctx0" brushRef="#br2" timeOffset="83107">4815 2558,'36'88,"-19"-53,19 18,-1 0,0 0,-17-18,17 0,-17 1,-18-19,0 1,0 0,-36-36,19 0,-1-35,-17 1,17-1,-17-36,17 19,1-18,17 17,17 1,1 34,17 1,1 0,-1 35,0 17,0 1,18 17,-17 18,-1 0,0 0,-17-18,-18 18,-18 0,-17-18,17 1,-17-1,-18-17,18-18,-1 0,19 0,-18-18</inkml:trace>
  <inkml:trace contextRef="#ctx0" brushRef="#br2" timeOffset="83507">5450 2469,'-17'18,"-1"17,1 1,17-1,0 0,0 0,17-17,18 0,1-1,-1 1,0-36,18 18,-18-17,1-1,-1-17,-35 17,18-35,-36 0,0 18,-17 0,0 17,-18 1,18 17,-18 0,17 17,19-17,-1 18</inkml:trace>
  <inkml:trace contextRef="#ctx0" brushRef="#br2" timeOffset="83947">6015 2364,'-18'-18,"-17"18,0 18,-1-18,1 17,17 1,1 0,17 17,17-18,19 1,-1 0,18-1,-18 1,18 0,0 17,-18-17,-17 17,0-18,-18 19,-18-19,-17-17,-1 18,-16-18,16 0,1 0,0-18,-1 18,19-35,17 35</inkml:trace>
  <inkml:trace contextRef="#ctx0" brushRef="#br2" timeOffset="86083">6244 2152,'0'35</inkml:trace>
  <inkml:trace contextRef="#ctx0" brushRef="#br2" timeOffset="86227">6368 2575,'17'53,"1"-35,0-1,-1 1,-17 0</inkml:trace>
  <inkml:trace contextRef="#ctx0" brushRef="#br2" timeOffset="86539">6685 2028,'0'53,"0"18,0 0,0-1,18 1,-18-18,17 17,-17-17,18-18,-18-17,18 0,-18-1</inkml:trace>
  <inkml:trace contextRef="#ctx0" brushRef="#br2" timeOffset="86755">6473 2434,'36'18,"17"-18,0 0,17-18,-17 18,18 0,-1-17,-35-1</inkml:trace>
  <inkml:trace contextRef="#ctx0" brushRef="#br2" timeOffset="86915">7003 2152,'0'18</inkml:trace>
  <inkml:trace contextRef="#ctx0" brushRef="#br2" timeOffset="87067">7091 2505,'17'53,"1"-18,0-17,-1 17,1-35</inkml:trace>
  <inkml:trace contextRef="#ctx0" brushRef="#br2" timeOffset="87667">7267 2417,'53'70,"-18"-35,1 1,-1-19,18 19,-18-19,0-17,1 0,-19 0,1-17,0-19,-18 1,-18-18,18 18,-18 0,1-1,52 54,-17 0,17-18,0 0,18 0,0 0,0-18,-18 0,-17 1,0-1,-1 0,-34-17,17 0,-36 17,1 18,0 18,-1-1,1 19,17 17,18 0,18-1,0-16,35-1,17 0,-17-17,18 17,-1-35,1 0,-18 0</inkml:trace>
  <inkml:trace contextRef="#ctx0" brushRef="#br2" timeOffset="88147">8837 2328,'-35'0,"17"0,-17 18,0 0,17 35,0-18,18 0,0 18,36-18,-1-17,0 0,18-1,-18-17,18-17,-17 17,-19-18,1 0,-18-17,0 0,-18-18,1 18,-1-1,0 19,1 17,34 0,19 17,-19 1</inkml:trace>
  <inkml:trace contextRef="#ctx0" brushRef="#br2" timeOffset="88402">9137 2505,'71'53,"-36"-36,-18 1,1 0,-36-54,1 19,17-1,0-17,0-1,17 1,19 0,-1 0,0 17,1 0,-19 18,18 18,1-18,-19 18,19-18</inkml:trace>
  <inkml:trace contextRef="#ctx0" brushRef="#br2" timeOffset="89346">9984 2275,'17'36,"1"17,-18-18,0 18,18 0,-18-18,0 0,0 1,0-19,17 1,-17-36,0-17,0 0,18-1,-18-34,0 17,17 0,19 18,-1-1,0 19,1 17,-19 0,36 35,-18-17,1 35,-1-18,0 18,-17-18,17 0,-35 1,18-19,-18 19,0-36</inkml:trace>
  <inkml:trace contextRef="#ctx0" brushRef="#br2" timeOffset="89723">10636 2417,'53'-18,"-18"-17,1 17,-19 0,1 1,0-1,-18-17,0 0,-18 17,-17 18,-1 18,-16 17,16 0,-17 18,36-18,17 18,17 0,1-18,35-17,-18 0,18-18,18 0,-18 0,17-18</inkml:trace>
  <inkml:trace contextRef="#ctx0" brushRef="#br2" timeOffset="90259">11271 2240,'0'-35,"-53"17,36 18,-19 36,1-1,18 18,-1 0,0 0,36-18,-18 0,18 0,17-17,0-18,0 0,1-18,-19 1,1-1,0 0,-18-17,0-18,0 0,0 36,0 52,0 0,17 18,1 18,-1-1,19 1,-1-1,-17 1,-1-18,-17 0,0 0,-17-18,-1-17,-17 17,-1-35,1 18,-18-36,18 0,0-17,-1 0,19-18,17 0</inkml:trace>
  <inkml:trace contextRef="#ctx0" brushRef="#br2" timeOffset="90723">11730 2258,'18'-18,"-36"-17,0 35,-17 0,17 18,-17 17,0 18,-1 0,19 0,17-1,0 1,35-35,-17 17,17-35,0 18,-17-36,17 18,-17-17,0-19,-1 1,-17 0,0-18,0 35,0 54,18-1,-1 0,1 0,0-17,17 0,-17-1,17 1,-17-18,17-18</inkml:trace>
  <inkml:trace contextRef="#ctx0" brushRef="#br2" timeOffset="91019">12153 2064,'-17'106,"34"-53,-17 17,18 1,-1-18,1-1,17-16,-17-1,0-17,-1 17,-34-53</inkml:trace>
  <inkml:trace contextRef="#ctx0" brushRef="#br2" timeOffset="91195">11924 2399,'35'0,"0"-18,18 18,18 0,-18-17,0 17,17-18,-17 18</inkml:trace>
  <inkml:trace contextRef="#ctx0" brushRef="#br2" timeOffset="91371">12488 1993,'0'35</inkml:trace>
  <inkml:trace contextRef="#ctx0" brushRef="#br2" timeOffset="91555">12577 2381,'17'53,"1"-18,-1 1,1-19,0 19,-1-19,19-17,-19 0</inkml:trace>
  <inkml:trace contextRef="#ctx0" brushRef="#br2" timeOffset="92210">12788 2293,'18'35,"17"1,-17-1,17 0,0-17,18-1,-17 1,-1 0,18-18,-18 0,0-18,1 18,-19-18,-17-17,18-18,-36 18,18-18,-17 35,17-17,0 88,35-35,0-1,0-17,1 0,17 18,-1-36,1 18,-17-17,-1-1,-17 0,-1-17,-17 0,0 0,-17-1,-1 19,-17 17,-18 17,17 19,19-1,-18 18,17 0,18 0,0 0,35-18,0 0,18 0,0-17,18 0,-1-1,-17-17,18 0,-18-17</inkml:trace>
  <inkml:trace contextRef="#ctx0" brushRef="#br2" timeOffset="92795">14623 2293,'35'18,"0"-18,18 0,18-18,-18 0,0 18,-18-17,0-18,-17 17,-1-17,-34-1,-1 1,-35 0,0 17,-17 18,-1 18,-17 17,17 0,18 1,18 17,35-1,0-16,35 17,1-18,34-17,1 17,-1-18,1 1,17-18,0 18,-17-18,-1-18</inkml:trace>
  <inkml:trace contextRef="#ctx0" brushRef="#br2" timeOffset="93146">15593 1711,'-53'-18,"18"36,-1 0,1 17,0 18,-1 17,36 1,0-1,0 19,0-1,36-18,-19 1,1-36,17 18,-17-35,0 17,-1-35</inkml:trace>
  <inkml:trace contextRef="#ctx0" brushRef="#br2" timeOffset="93370">15187 2223,'35'17,"18"-17,0 0,0 0,18 0,-1 0,18 0,-17-17,0 17,-1-18</inkml:trace>
  <inkml:trace contextRef="#ctx0" brushRef="#br2" timeOffset="93674">16104 1711,'-35'0,"17"0,1 18,-19 17,19 0,-1 18,-17 0,35 18,-18-1,36 1,-18-1,18 1,-1-18,18 0,-17-18,17 0,1 0,-19-35,1 18</inkml:trace>
  <inkml:trace contextRef="#ctx0" brushRef="#br2" timeOffset="93890">15840 2328,'53'0,"0"0,17 0,1 0,-18 0,0 0,-1 18</inkml:trace>
  <inkml:trace contextRef="#ctx0" brushRef="#br2" timeOffset="94866">16334 2275,'17'0,"1"18,17-18,0 0,-17 0,35 0,-18-18,18 1,-18-1,1 1,-1 17,-17-18,-36 0,-17 1,-18-1,18 18,-18 18,0-1,17 19,1 16,0 1,35-17,0 17,35-18,0 0,1-17,17-1,0-17,-1 0,19-17,-18 17,0-18</inkml:trace>
  <inkml:trace contextRef="#ctx0" brushRef="#br2" timeOffset="95146">17092 2099,'-53'35,"0"-17,18 35,0-18,-1 18,36-18,0 1,18-1,0 0,17-17,18-1,-18-17,18 0,-18 0,18-17,-17-1</inkml:trace>
  <inkml:trace contextRef="#ctx0" brushRef="#br2" timeOffset="95450">17427 1746,'-17'106,"34"-35,-17-1,18 1,17-1,-17 1,17-1,-17-17,-1-17,1-1,0-17,-1-1,-17-17</inkml:trace>
  <inkml:trace contextRef="#ctx0" brushRef="#br2" timeOffset="95682">17216 2205,'35'0,"18"-18,0 18,17-17,18 17,1-18,-19 0,18 18,-17-17,-18-1</inkml:trace>
  <inkml:trace contextRef="#ctx0" brushRef="#br2" timeOffset="96002">18027 2064,'-35'-18,"-1"18,1 18,0-18,0 17,17 1,18 0,0 17,35-17,-17-1,35 1,0 0,0 17,0 0,-1-17,-16 17,-19-17,1-1,-18 1,-18 0,-17-1,0 1,-18-18,18 17,-18-17,17 0,19-17,-1 17</inkml:trace>
  <inkml:trace contextRef="#ctx0" brushRef="#br2" timeOffset="96562">18927 2011,'-53'35,"17"18,19 0,-1 0,36 0,-1-18,19 0,17-17,-1 0,1-1,0-17,0-17,0 17,-18-18,1 0,-19-17,-17 0,-17-18,-19 18,1-18,0 0,0 35,-1 18,1 0,0 0,17 18,18-1,18 19</inkml:trace>
  <inkml:trace contextRef="#ctx0" brushRef="#br2" timeOffset="96890">19614 1658,'-52'53,"34"-18,18 18,0 18,0-18,35 17,-17 1,17-18,0 17,1-17,-1-18,-17 1,-1-19,-17 1</inkml:trace>
  <inkml:trace contextRef="#ctx0" brushRef="#br2" timeOffset="97090">19438 2205,'53'0,"0"0,35-18,0 1,0 17,18 0,-17-18</inkml:trace>
  <inkml:trace contextRef="#ctx0" brushRef="#br2" timeOffset="98658">20814 1976,'0'-18,"18"-17,-36 17,0 18,1-18,-19 1,1 17,17 0,-17 17,0 19,17-1,-17 18,35 0,-18 17,18-17,18 0,0 0,-1-18,19-17,-19 0,18-18,1-18,-1 0,0 1,1-19,-19 19,-17-18,0-18,0 0,-17 17,17-17,0 89,0-1,35 18,-18-18,19 18,-1-35,0 17,-17-17,17-1,0 1,-17-36</inkml:trace>
  <inkml:trace contextRef="#ctx0" brushRef="#br2" timeOffset="99250">21008 1623,'0'70,"18"1,-1-1,1 1,17 17,0-17,1-18,-19 0,19 0,-19-18,19-18,-19 1,1 0,17-18,-17-36,-18 1,0-18,-18 0,0 0,18 0,0 18,0 18,18-1,0 0,17 18,-17 0,17 18,0 0,0 17,18 18,-17-18,-1 18,-17-18,-1 1,1-1,-18-18,-18 19,1-19,-1-17,-17 18,17-18,-17-18,17 1</inkml:trace>
  <inkml:trace contextRef="#ctx0" brushRef="#br2" timeOffset="99658">21855 1870,'-53'17,"35"19,-17-19,35 1,0 17,0-17,35-1,0 1,1 0,-1-1,18 1,-18 17,0 1,1-19,-19 19,-17-19,-17 1,-19 17,1-17,0-1,0-17,-1 18,1-18,0-18,17-17</inkml:trace>
  <inkml:trace contextRef="#ctx0" brushRef="#br2" timeOffset="100026">22154 1976,'-35'35,"18"0,17 18,0-18,17 1,1-1,17-17,0-1,1 1,17-18,-1 0,-16-18,-19 1,1-1,-18-17,-18-1,1-34,-1 17,-17 18,0-1,17 36,-17 0,17 0,18 18,18-18</inkml:trace>
  <inkml:trace contextRef="#ctx0" brushRef="#br2" timeOffset="100346">22631 1623,'-18'70,"0"-17,1 0,17 18,0 17,0-18,0 1,17-18,-17-18,18 18,0-35,-1-1,1 1,0-18</inkml:trace>
  <inkml:trace contextRef="#ctx0" brushRef="#br2" timeOffset="100722">22754 2028,'0'36,"18"-1,-18 0,17-17,1 0,17-1,18 1,-17-18,16 0,1 0,-17-18,-1 1,0 17,-17-36,0-17,-18 0,0 18,-18 0,0 0,1 17,-19 0,19 18,17 18</inkml:trace>
  <inkml:trace contextRef="#ctx0" brushRef="#br2" timeOffset="101050">23442 1517,'-18'53,"1"-18,17 18,0 18,0-18,17 17,1-17,-18 18,18-19,-1 1,1 0,0-35,-18 17,0-35</inkml:trace>
  <inkml:trace contextRef="#ctx0" brushRef="#br2" timeOffset="101594">23213 1976,'53'0,"-18"0,18 0,0 0,0 0,0-18,0 18,-1 0,1-18,-17 18,-1-17,0-1,-17 0,17-17,-17 17,-1-17,1 18,-18-1,-35 0,17 1,-17 17,0 17,-18-17,17 36,1-19,0 18,0 18,35-17,0-1,17-17,18 17,-17-18,17 1,1 0,-1-18,0 0,1 0,-1 0,0 0,-17-18</inkml:trace>
  <inkml:trace contextRef="#ctx0" brushRef="#br2" timeOffset="104418">476 3228,'18'35,"0"18,-1 0,1 0,17-18,-17 18,-18 0,17-18,-17 1,0-19,0 1,-17-53,17-1,-18-17,18 1,-18-19,18 18,0 0,18 18,0 17,-1 1,1 17,17 17,18 18,-18 1,1 17,-1-18,18 18,-18 0,0-18,-17 0,0 1,-18-1,0-17,0-54,-18 1,18 0,-18-36,18 1,0 17,0 0,36 35,-19 0,19 18,-1 18,-17 17,17 1,0 17,0 0,-17-1,0 1,-1 0,1-17,-18-1,18-18,-1 1,1-18,17-18</inkml:trace>
  <inkml:trace contextRef="#ctx0" brushRef="#br2" timeOffset="104786">1570 3387,'0'70,"-18"-17,18-18,0 18,0-17,0-19,35 1,1 0,-1-18,18-18,-18 0,1 1,-19-1,1-17,-18-1,-18 1,-17 0,0 17,-18 1,17-1,1 18,17 0,18-35,18 17,17 0,1 18</inkml:trace>
  <inkml:trace contextRef="#ctx0" brushRef="#br2" timeOffset="105145">1764 3334,'70'35,"-17"0,0 1,-17 17,-1-18,0 0,-17 0,-18 1,0-19,-18-17,0-17,18-19,0-17,-17 1,17-1,0 0,17 0,1 35,0 0,17 36,18 0,-18-1,0 36,1-17,17 17,-18-18,-17 0,-1 0,1 1,-18-19,35 19,-35-36</inkml:trace>
  <inkml:trace contextRef="#ctx0" brushRef="#br2" timeOffset="105730">2769 3316,'-17'-35,"-1"17,0 18,-17 18,17 17,1 0,-18 18,35 18,-18-18,18 0,18-18,-18-17,35 17,0-35,0 0,1 0,-1-18,0 1,-17-1,0-17,-1-1,-17-16,0-1,-35 0,17 0,-17 35,17 18,18 18,0 17,18 0,0 18,17 0,0-18,0 1,1-1,-19-17,19-1,-19 1,19-18,-19-18,1 18</inkml:trace>
  <inkml:trace contextRef="#ctx0" brushRef="#br2" timeOffset="106106">3087 3387,'17'53,"19"-18,-19 0,19 0,-19 1,1-19,0 1,-18-53,0 17,-18-35,0 18,1-18,-1 0,36 18,-18 17,35-17,0 35,-17 17,17 1,0 0,-17-1,17 19</inkml:trace>
  <inkml:trace contextRef="#ctx0" brushRef="#br2" timeOffset="106434">3757 3228,'-18'0,"-17"18,18-1,-19 18,1 1,17-1,1 18,17-18,17 1,1-1,0 0,35-17,-18-18,18 17,-18-17,18-17,0-1,0 0,-18 1,0-18,-17-1</inkml:trace>
  <inkml:trace contextRef="#ctx0" brushRef="#br2" timeOffset="106929">3951 2946,'0'70,"18"1,-1-1,19 1,-19-1,1-17,17 0,-17 0,0-17,-1-19,1 1,-1-1,-17-34,-17-18,-1-1,18 1,0-18,0 18,18-1,-1 1,1 18,17 17,-17 0,17 17,1 1,-1 17,-18 0,19 1,-19-1,1 0,0 1,-1-19,1 1,0-1,-1-17</inkml:trace>
  <inkml:trace contextRef="#ctx0" brushRef="#br2" timeOffset="107346">4798 3157,'-35'18,"17"0,-17-1,35 1,-18 17,18-17,18-1,-1 1,19 0,16-1,1 1,0 17,18-17,-36 17,0-17,1 0,-19-1,-17 1,-17 17,-1-35,-17 18,-1-1,-16-17,-1 0,17 0,1-17,17 17,1-18</inkml:trace>
  <inkml:trace contextRef="#ctx0" brushRef="#br2" timeOffset="108218">5662 3246,'0'17,"-18"18,1 1,-1 17,1-18,34 0,1 1,-1-19,19 1,17-1,0-17,-18 0,0-17,0-1,-17 18,0-53,-36 36,-17-19,-1-17,19 18,-18 17,17-17,0 18,18-1,36 0,-1 1,0 17,18 0,0 0,0 0,-18 17,18 1,0 0,0 17,-18 0,0 18,1-18,-19 1,-17-1,18-17,-36 17,1-53,17 1,0-19,0 19,0-19,17-17,1 18,0-18,-1 18,19 0,-1 35,0 0,-17 17,17 1,0 17,-17 0,17 18,1-17,-1-1,-18-17,19 17,-1-17,-17-1,17-17,-17 18</inkml:trace>
  <inkml:trace contextRef="#ctx0" brushRef="#br2" timeOffset="108601">7549 2963,'18'53,"-18"18,35-1,-17-17,17 18,1-1,-1-17,0 0,0-17,1-1,-19-18,19 1,-19 17</inkml:trace>
  <inkml:trace contextRef="#ctx0" brushRef="#br2" timeOffset="109593">7549 3387,'71'17,"0"-34,-1 17,18-18,-17 0,-1 1,1-19,-18 1,-18 0,-17 0,-1-1,-17-17,-17-17,-1-1,-17 18,0 18,-18 18,17-1,19 36,-1-18,1 35,17 18,0 0,17 17,18-17,-17 18,17-18,-17-1,17 1,1-17,-19-19,18 19,-17-36,17 17,-17-17,0 0,17-17,-17-1,-18-17,17 17,-17-17,0-1,18 72,-1-19,1 19,0-19,17 1,0 0,18-18,0 17,0-17,18 0,-1 0,-17-17,0 17,-18-18,1 0,-19 1,1-19,-18 1,-18 0,1 0,-19-1,1 36,0 0,-1 0,19 18,-1 0,1 17,17 0,17 0,1 1,17-19,-17 1,35 0,-18-1,18-17,0 18,0-18,0-18,-18 18,18-17,-18-1,0 0</inkml:trace>
  <inkml:trace contextRef="#ctx0" brushRef="#br2" timeOffset="109778">9208 2963,'0'18,"17"0</inkml:trace>
  <inkml:trace contextRef="#ctx0" brushRef="#br2" timeOffset="109962">9402 3334,'17'35,"1"0,-1-17,1 0,0-1,17 1</inkml:trace>
  <inkml:trace contextRef="#ctx0" brushRef="#br2" timeOffset="110377">9737 3210,'35'53,"-17"-18,-1 1,1-19,0 1,-1 0,1-36,-18-17,-18-1,18 1,0 0,18 0,-18-1,35 19,-17-1,17 18,0 0,1 0,16 18,1-1,-17-17,17 18</inkml:trace>
  <inkml:trace contextRef="#ctx0" brushRef="#br2" timeOffset="111050">10830 3052,'0'88,"18"-35,0 0,-1-1,18-16,-17-1,0 0,-1-17,1 17,-36-70,18 0,0-1,0-17,0-17,18 17,0 0,-1 18,1 17,17 1,1 17,16 17,-16 1,-1-1,0 36,1-17,-1 17,0-18,-17 0,-1 0,1-17,-18 17,18-17,-1-18</inkml:trace>
  <inkml:trace contextRef="#ctx0" brushRef="#br2" timeOffset="111409">11783 3140,'53'-36,"-18"1,-17 18,-18-1,-36 18,1 35,0 18,-18 0,18 0,-1 0,19-18,17 0,0 1,17-19,19 1,-1-18,0 0,0-18,1 18,-1-35,-17 17,-1-17,1-18,0 0,-18 0</inkml:trace>
  <inkml:trace contextRef="#ctx0" brushRef="#br2" timeOffset="111585">11942 3140,'0'17,"0"19,0-1,0 0,17 0,1 1,17-19,0 19,1-19,-1-17,0 18,0-18,1 0,-1-18,-17 1,17-19</inkml:trace>
  <inkml:trace contextRef="#ctx0" brushRef="#br2" timeOffset="111882">12435 2805,'-17'88,"17"-35,0 17,17 1,-17-1,18 1,0-18,17 0,-17-18,-1-17,19-1,-19 1,-17 0</inkml:trace>
  <inkml:trace contextRef="#ctx0" brushRef="#br2" timeOffset="112105">12259 3175,'106'0,"-36"-18,1 18,17 0,-17 0,-18 0,0 0</inkml:trace>
  <inkml:trace contextRef="#ctx0" brushRef="#br2" timeOffset="112585">12912 3069,'0'71,"0"-36,0-17,0 17,17 0,-17 0,0-17,0 0,18 17,17-35</inkml:trace>
  <inkml:trace contextRef="#ctx0" brushRef="#br2" timeOffset="113434">13300 3122,'-36'53,"36"-18,-17 1,34-19,-17 1,18-1,17 1,-17 0,35-18,-35 0,17 0,0 0,-17-18,-1-17,-17 0,0-1,-17 1,-1 17,0-17,1 17,-1-17,53 18,1 17,-1 0,18 0,0 0,0 0,17 0,-34 17,17 1,-18 17,-18-17,1 17,-18 0,0 1,0-19,0 1,-18-1,54-34,-1-18,-17-1,-1 1,1 0,0-18,17 35,-18 1,-17 52,0-18,0 19,18-19,17 19,1-19,-1 1,18 0,0-18,0 17,-18-17,0 0,1 0,-19-17,1-1,-18 0</inkml:trace>
  <inkml:trace contextRef="#ctx0" brushRef="#br2" timeOffset="113928">14817 2858,'-71'17,"53"1,-17 17,53-17,-1 17,19-17,-1 17,18 0,0-17,-18 35,18-18,0 0,-35 1,-1-1,-17-18,-17 1,-19 0,1-1,-18-17,18 0,0 0,-1-17,1 17,0 0,17 0,0-18</inkml:trace>
  <inkml:trace contextRef="#ctx0" brushRef="#br2" timeOffset="114403">13123 2769,'18'0,"0"18</inkml:trace>
  <inkml:trace contextRef="#ctx0" brushRef="#br2" timeOffset="115226">15487 2699,'18'-18,"-1"18,19-18,-19 18,18 18,1-18,-1 18,0-18,1 17,-19 1,18-18,-17 18,-18-1,0 19,-18-19,-17 19,-18-19,18 18,-18 1,18-19,-18 19,18-1,17-17,0-1,18 18,0-17,0 0</inkml:trace>
  <inkml:trace contextRef="#ctx0" brushRef="#br2" timeOffset="115465">15434 3404,'35'18,"-17"-18,-18 18</inkml:trace>
  <inkml:trace contextRef="#ctx0" brushRef="#br3" timeOffset="135096">1852 16545,'-18'0,"-17"0,18 0,-19 0,1 18,-18 0,0-18,0 17,0 1,-17-1,34 1,-16 0,16-1,-17-17,36 18,-19 0,19 17,-1-17,1 17,-1 0,0 0,1 1,-19 17,19 0,-1-18,18 18,-18-18,18 0,0 1,0-19,36 18,-19-35,-17-17</inkml:trace>
  <inkml:trace contextRef="#ctx0" brushRef="#br3" timeOffset="135352">1164 16898,'88'18,"-35"-18,0 0,18 0,-18 0,0 0,-1 0,-16 0</inkml:trace>
  <inkml:trace contextRef="#ctx0" brushRef="#br3" timeOffset="135752">1658 16916,'-35'53,"17"-18,0 0,1 18,-1 0,18-18,-17 18,-1-18,18 1,-18-19,18-34,0-19,18 1,0-18,17 0,0 0,0 1,36-1,-18 17,0 1,-18 17,0 18,1 0,-19 0,19 18,-19 0,1-1,-1 1</inkml:trace>
  <inkml:trace contextRef="#ctx0" brushRef="#br3" timeOffset="136240">2346 16933,'-18'-17,"-17"34,-18 1,0 17,0 1,-17-1,17 18,0-18,0 18,35-18,18 0,18-17,0 0,17-18,0 0,18 0,0-18,0 0,0-34,0-1,0 17,-18 1,-17 17,-36 36,0 17,1 1,-1 17,18-18,-18 0,36-17,-18 17,18-17</inkml:trace>
  <inkml:trace contextRef="#ctx0" brushRef="#br3" timeOffset="136896">2681 17004,'-18'53,"1"0,-1-18,1 18,-1 0,0-18,1-17,-1 17,36-70,-1-1,1 1,17-18,0 0,1 0,34 18,-34 18,17-1,-18 36,-18-18,1 35,-18 0,0 18,-18 0,1-18,-1 18,1-35,-19 17,19-17,52-54,-17 19,17-19,18 1,0 0,17-18,1 0,-18 18,-18 35,-17 0,-1 17,-34 19,-1 17,0-18,-17 18,17-18,1 0,17 1,-18-19,18 1,18 17,-1-35</inkml:trace>
  <inkml:trace contextRef="#ctx0" brushRef="#br3" timeOffset="137312">3440 17304,'35'-18,"0"18,0-18,1 1,-1-1,-17-17,-1 0,-17 17,-35 0,0 36,-18 0,18 17,-18-17,17 17,19 0,-1-17,18 17,0-17,0 17,35 0,-17-17,17 0,1-1,-1-17,0 18,18-18,-18 0,-17-18,17 18</inkml:trace>
  <inkml:trace contextRef="#ctx0" brushRef="#br3" timeOffset="138168">4851 16916,'35'-36,"0"19,-17-1,-18 1,0-1,-35 0,-1 18,1 18,-35 17,17 0,-36 1,1 17,0 17,17-17,1 18,-1-18,36 17,17-17,1-18,17 18,0-17,35 16,0-34,1 0,17-1,-1-17,19 0,-18-35,17 0,-17 0,18-18,-36 17,1 1,-1 0,-35 17,-18-17,1 35,-19-18,19 18,-19 0,1 0,0 18,-1-1,19 1,-1 0,1-1,34 1,1-18</inkml:trace>
  <inkml:trace contextRef="#ctx0" brushRef="#br3" timeOffset="138480">4957 17286,'-36'35,"19"-17,-1 17,0-17,18 0,0 17,18-17,0-1,-1 1,1-18,17 0,-17 0,17-18,0 1,1-1,-19 0,19-17,-19 17,1-17,-1 17,-17-17,18 17</inkml:trace>
  <inkml:trace contextRef="#ctx0" brushRef="#br3" timeOffset="138656">5556 17022,'-17'17,"-1"-17</inkml:trace>
  <inkml:trace contextRef="#ctx0" brushRef="#br3" timeOffset="138808">5362 17357,'-17'35,"-1"0,18-17,0 17</inkml:trace>
  <inkml:trace contextRef="#ctx0" brushRef="#br3" timeOffset="139400">5715 17480,'18'-17,"-18"-19,-36 36,1 18,0 0,0 17,17-18,0 1,18 0,18-1,17 19,18-36,0 0,0-18,17 0,1-35,0 18,17-35,-18-1,19 0,-19 1,-17-1,-35 1,-1 17,1 0,-36 18,1-1,-19 36,1-17,0 34,-18 19,0-1,0 18,18 0,0 17,17 1,18-18,0 17,18-17,-1-17,1-1,-1 0,1-17,0-1,17-17,-17 0,-1-17</inkml:trace>
  <inkml:trace contextRef="#ctx0" brushRef="#br3" timeOffset="139632">6720 16898,'-17'18,"17"-1</inkml:trace>
  <inkml:trace contextRef="#ctx0" brushRef="#br3" timeOffset="139823">6509 17339,'-18'53,"18"-18,-18 1,18-1,-17 0,17 0,0-35</inkml:trace>
  <inkml:trace contextRef="#ctx0" brushRef="#br3" timeOffset="140288">6897 17268,'0'71,"0"-18,-18-18,18 1,-17-1,-1 0,0-17,18-36,36-17,-19 0,36-1,-18-17,18 18,18 0,-18-1,0 19,0 17,-18 0,0 17,-17 1,-18 0,0 17,0 0,0 18,0-17,-18-1,18-18,-17 19,17-19,0 1</inkml:trace>
  <inkml:trace contextRef="#ctx0" brushRef="#br3" timeOffset="140832">7814 17374,'18'-35,"-18"17,-18-17,-17 53,-18-18,0 17,-18 1,36 17,-18-17,36 0,-1 17,36-17,-18-1,17 1,18-18,1 17,-1-34,0 17,1-35,16 17,-34 0,0 1,-18 52,-18 0,0 18,1 0,-1 18,-17 17,17-18,-17 1,17-18,-17 0,0-18,0-17,-18-1,17-17,-17-35,18 17,0-35,17 18,-17-18,35 0,0 18</inkml:trace>
  <inkml:trace contextRef="#ctx0" brushRef="#br3" timeOffset="141664">8908 17092,'-106'88,"18"-35,17 0,36 0,0 0,17 0,18 0,18 0,-1 0,36-18,0 0,0-17,17-18,1-18,0 1,17-36,-18 0,-17 0,-17 0,-19-18,-17 18,0 0,-35 1,17 16,-17 1,17 17,1 1,-19-1</inkml:trace>
  <inkml:trace contextRef="#ctx0" brushRef="#br3" timeOffset="141976">8855 17515,'0'36,"17"-19,-17 19,18-1,0 0,-1 18,1-18,0 1,-1-1,1-17,-1-1</inkml:trace>
  <inkml:trace contextRef="#ctx0" brushRef="#br3" timeOffset="142288">9260 17657,'0'52,"0"-16,18-1,0-17,-1 17,1-35,17 18,-17-36,17 18,0-35,1-1,-1 1,0-18,-17 18,0 0,-18 17,-36 0</inkml:trace>
  <inkml:trace contextRef="#ctx0" brushRef="#br3" timeOffset="142600">9878 17674,'35'-53,"0"18,1 0,-36 17,0 0,-53 1,17 17,-16 35,-1-17,17 17,-17 18,36 0,-1 0,0 0,36-18,0 0,17 0,0-17,1-18,17 0</inkml:trace>
  <inkml:trace contextRef="#ctx0" brushRef="#br3" timeOffset="142992">10266 17480,'-18'18,"-17"-18,17 17,1-17,-19 36,36-1,0 0,0 1,0-1,18 18,0 0,-18-18,17 0,-17 0,-17-17,-19 17,19-35,-19 0,19 0,-18 0,17-17,18-1,18-17</inkml:trace>
  <inkml:trace contextRef="#ctx0" brushRef="#br3" timeOffset="143319">10883 17216,'-35'52,"17"1,-17 0,0 18,-1 17,1-17,18 17,-1-18,0 1,1-18,-1 0,0-18,1-17,-1-1,18-17</inkml:trace>
  <inkml:trace contextRef="#ctx0" brushRef="#br3" timeOffset="143519">10407 17692,'18'0,"17"0,0 17,18 1,0-18,0 18,0-18,0 0</inkml:trace>
  <inkml:trace contextRef="#ctx0" brushRef="#br3" timeOffset="143695">11183 17568,'0'0</inkml:trace>
  <inkml:trace contextRef="#ctx0" brushRef="#br3" timeOffset="143879">10936 17833,'-35'70,"17"-34,1-19,-1 1,0 0,18 17,0-35</inkml:trace>
  <inkml:trace contextRef="#ctx0" brushRef="#br3" timeOffset="144576">11289 17851,'-35'17,"17"18,0-17,18 0,18-1,0 19,-1-19,19-17,-19-17,1-1,-1-17,-17-1,18 1,0 0,-1 0,1-1,17 19,1-19,16 36,-16 0,17 0,-36 18,19 0,-36 17,0 0,-18 1,18-1,-35-18,17 1,18 17,18-17,-1-18,1-18,17 18,1-17,-1-1,18 0,-18 1,-17 17,-18 17,0 1,0 0,35 17,-17-17,17-18,18 0,-18 0,0 0,1-18,16 0,-16 1</inkml:trace>
  <inkml:trace contextRef="#ctx0" brushRef="#br3" timeOffset="144719">12453 17692,'18'17,"-18"1</inkml:trace>
  <inkml:trace contextRef="#ctx0" brushRef="#br3" timeOffset="144888">12259 18045,'18'17,"-1"-17</inkml:trace>
  <inkml:trace contextRef="#ctx0" brushRef="#br3" timeOffset="145815">11730 18274,'-35'0,"-1"0,19 0,-36 0,0 0,0-18,-18 18,-17-17,-18 17,1-18,-19 18,1-18,-1 1,-17-1,-18 0,0 1,1-1,-19 18,-17-17,-17-1,-1 0,0 1,-17-1,0 0,-1 18,1-17,-35 17,-1-18,18 18,-18 0,1-18,-18 18,-18-17,0 17,0-18,0 0,0 1,-35-1,35 1,-17-1,17 18,0-18,0 1,0 17,36 0,-18 0,35-18,0 18,17 0,36 0</inkml:trace>
  <inkml:trace contextRef="#ctx0" brushRef="#br4" timeOffset="167022">7796 4198,'-17'35,"-1"18,0 0,1 18,-18 17,-1 0,1 18,0-18,-18 18,18-18,-1 0,1-17,0-1,-1 1,1 0,18-18,-1-18,0-18,18-52,0 0,36-18,-19 0,1-18,17 1,0-18,-17 0,17-18,1 18,-1-18,0-18,0 36,1 0,-1 0,18 17,-18 1,-17-1,17 36,0-18,1 35,-19 18,19 18,-36 17,0 18,0 18,17 17,-17 0,18 18,-1 0,1-18,0 18,-1-1,19 1,-1-35,-17 17,17-35,-18 17,19-34,-19 17,-17-36,0 1</inkml:trace>
  <inkml:trace contextRef="#ctx0" brushRef="#br4" timeOffset="167286">7408 4974,'106'0,"-18"-17,1-1,16 0,19 1,-18-1,0 0,-18-17</inkml:trace>
  <inkml:trace contextRef="#ctx0" brushRef="#br4" timeOffset="167958">8431 3898,'0'71,"0"-1,18 19,0 16,-1 1,1 0,0-18,-1 18,-17-18,18 0,-18-17,18 0,-18-19,0 1,0-17,17-19,1-70,-1 18,-17-18,0 0,18-17,0 17,-1 0,1 18,17-1,1 19,-1-1,0 18,18 18,-18-1,18 36,-18-17,1 16,-19 19,-17-18,0 0,0 0,-17 0,-19-18,-16 18,-1-18,17 0,-17-17,1 0,16-18,19-18,-1 0</inkml:trace>
  <inkml:trace contextRef="#ctx0" brushRef="#br4" timeOffset="168399">9490 4551,'-36'-18,"1"36,-18-1,18 1,-18 17,35-17,1 17,17 1,17-1,19-17,-1 34,36-16,-19-1,19 18,-18 0,17-18,-34 18,-1-18,-17 18,-36-18,0 1,-17-19,-18 19,18-36,-18 17,0-17,18-17,0-1,17 0</inkml:trace>
  <inkml:trace contextRef="#ctx0" brushRef="#br4" timeOffset="168814">9878 4798,'-18'17,"1"19,-1 17,-17 0,35-18,0 18,17-18,19 0,16 1,1-1,0-18,18 1,-1-18,1-18,-18 1,0-18,-18-1,-17-17,-18 0,-18-17,-17 17,-1 0,-34 18,17 0,-18-1,1 19,-1-1,36 0,0 1,0 17,35-18</inkml:trace>
  <inkml:trace contextRef="#ctx0" brushRef="#br4" timeOffset="169182">10336 3986,'0'71,"-17"-18,17 17,17 19,1 16,-18 1,35-18,-17 18,0-17,-1 16,1-34,0 17,-18-35,17 0,-17 0,18-18,-1-17,1-18</inkml:trace>
  <inkml:trace contextRef="#ctx0" brushRef="#br4" timeOffset="169566">10689 4815,'-17'53,"17"-17,17 17,1-1,-1-16,36-1,-17 0,34-17,-17 0,18-1,-18-17,17-17,-17-1,-18 0,1-17,-19-18,1 18,-18-18,-18 18,1-1,-1 1,0 0,1 17,-1-17,0 17,18-17,0 0</inkml:trace>
  <inkml:trace contextRef="#ctx0" brushRef="#br4" timeOffset="169878">11571 3951,'-18'88,"18"18,0-18,18 18,0 18,-1-19,1 19,0-18,17-18,0 0,-17-17,17-18,-17 0,-1-18,1 0</inkml:trace>
  <inkml:trace contextRef="#ctx0" brushRef="#br4" timeOffset="170374">11395 4833,'53'18,"0"-1,35-17,-18 0,19 0,16 0,-16 0,-1-17,0-1,-18 0,-17-17,-17 0,-19 0,-17-1,-17 19,-36 17,0 17,-18 1,1 17,-1 1,18 34,0-17,36 18,17-36,17 18,36-18,-17-17,34 17,1-35,17 18,-18-18,1 0,0 0,-1-18</inkml:trace>
  <inkml:trace contextRef="#ctx0" brushRef="#br4" timeOffset="171678">13106 4039,'0'36,"17"34,-17 36,18 0,-18 0,35-1,-17 19,0-18,-1 17,1-35,-1 1,1-19,0 1,-18-36,17 0,1-17,-18-53,0-18,0 0,-18-35,1-1,-1-16,0-19,1 1,17-1,0 1,0 17,0 0,0 36,17 17,19 17,-19 19,1 34,17 36,1 35,-1 1,-18 16,19 19,-1-18,0 0,1-18,-19-18,1 1,17-18,-17 0,-18-18,0-106,0 19,-18-37,1 1,-1-35,18-1,-18 1,18-1,0 18,18 1,-18 34,18 0,-1 54,18 17,-17 53,0 17,-1 19,1 16,17 1,1 18,-1-19,-18-16,19 17,-19-18,19-18,-1 1,-17-18,-1 0,1-36,-18 19</inkml:trace>
  <inkml:trace contextRef="#ctx0" brushRef="#br4" timeOffset="172118">14358 4674,'-35'53,"17"18,1-1,17 1,17-1,1-17,17-17,0-1,1-17,17-18,-1 0,1-18,-17 0,-1-17,-17 0,-18-18,0 0,-36-18,1 18,-18 1,0 16,0 19,18 17,0 0,17 0,0 0</inkml:trace>
  <inkml:trace contextRef="#ctx0" brushRef="#br4" timeOffset="172574">14711 4710,'70'70,"-34"-17,-1 18,18-18,-18-1,0 1,-17 0,0-17,-1-19,-34-52,17 17,-18-35,0 0,18-17,0-1,0-17,0 18,36 34,-1 1,0 17,1 36,-1 0,0 17,0 18,1 0,-1 0,0 0,-17 17,-1-35,1 18,0-17,17-19,-17 1,-1 0,1-18</inkml:trace>
  <inkml:trace contextRef="#ctx0" brushRef="#br4" timeOffset="173070">15963 4745,'35'-88,"-17"52,-36 1,1 35,-18 0,-18 18,0 35,0 17,0 1,18 17,17-17,0-19,36 1,0-17,-1-19,19 1,16-18,-16 0,17-18,-18-17,0 17,-17-35,-1 1,1-19,-18 0,18 1,-36 52,18 54,0 34,18-17,-1 18,1-19,0 1,17-17,-17-1,17 0,0-17,0-1,1-17,-1-17</inkml:trace>
  <inkml:trace contextRef="#ctx0" brushRef="#br4" timeOffset="173494">16351 4763,'18'52,"17"1,0 0,1 0,-19-18,19 18,-1-35,-17 17,-1-17,1 0,-18-36,0-17,-18-18,1 0,-1-35,0 17,18-17,18 35,0-18,-1 18,18 18,1 18,-1-1,0 0,-17 18,17 18,1-18,-19 18</inkml:trace>
  <inkml:trace contextRef="#ctx0" brushRef="#br4" timeOffset="173862">17480 4621,'-17'-35,"-1"17,-35 1,0 17,0 17,-17 19,17-1,-18 18,18 0,18 17,17-17,36 0,0 0,-1-18,36 1,0-19,18 1,-1-18,18 0,18 0,0-18,-18 1,0-19,-17 1,-1-18</inkml:trace>
  <inkml:trace contextRef="#ctx0" brushRef="#br4" timeOffset="174438">17798 4022,'0'106,"17"-18,1 0,0 18,17 0,-18-18,19 18,-19-18,19-18,-19 1,1-18,0 0,17-36,-17 19,-1-89,-17 17,0-34,0-1,0-17,0 0,18 17,17 18,-17 36,17-18,0 17,1 36,16-1,-16 18,-1 18,0 0,-17 18,0-18,-1 0,1 0,-1-18,1 0,-18-17,35-1,-17-17</inkml:trace>
  <inkml:trace contextRef="#ctx0" brushRef="#br4" timeOffset="174942">19332 4357,'0'-18,"-35"1,-18 17,0 17,-17 1,-19 17,19 0,-1 1,54 17,-1-18,36 0,17 0,0-17,18 17,18-17,-1 17,18 1,-17-1,0 0,-19 0,-16-17,-19 17,-17-17,0 17,-35-17,0-18,0 17,-18-17,-18 0,18 0,18 0,0 0,-1 0,19 0,17 0</inkml:trace>
  <inkml:trace contextRef="#ctx0" brushRef="#br5" timeOffset="184925">12612 5380,'0'18,"0"17,0-18,0 19,-18-1,36 0,-18 1,0-1,0 0,0 18,0-18,0 18,0 0,0 0,0 0,0-18,17 18,-17-18,0 1,0-1,0 0,0-17,18 17,-18-17,0-1,-18 1,-17-18,18 0,-19 18,19-18,-36 0,17 0,1 0,-18 0,0 17,0-17,0 0,-17 0,-1 0,18 0,-35 0,18 0,-18 18,-1-18,1 0,18 0,-19 0,1 0,0 0,-18 18,0-18,18 0,-18 0,0 0,18 0,-18 17,1-17,-19 0,18 0,-17 0,17 0,-17 0,-1 0,1 0,-19 18,19-18,0 0,-1 0,-17 0,0 0,17 0,-17 0,18 0,-18 0,0 0,-1 0,1 0,0 0,0 0,0 0,0 0,0 0,-18 0,36 0,-19 0,1 18,-17-18,16 0,-16-18,17 36,-1-18,-16 0,17 0,-18 0,18 0,-18 17,18-17,-18 0,18 0,0 18,0-18,0 0,0 0,-1 0,1 17,0-17,18 0,-18 0,17 18,1-18,-1 0,1 0,17 0,0 0,0 0,0 0,1 18,16-18,-16 0,16 0,1 0,0 0,0 0,17 0,-17 0,17 0,1 0,-1 0,18 0,-17 0,17 0,0 17,0-17,18 0,0 0,17 0,0 0,-17 0,35 36,0-19,0 19,0-1,0-17,18 17,-18 0,0 0,0 1,17 17,-17-1,18-16,-18 34,18-17,-1 0,1 0,0 0,-18 0,17 0,1 17,-18-17,17 18,-17-18,18 17,0-17,-1 18,1-18,-18 17,18-17,-1 0,-17 0,18 18,-18-19,0 1,18 0,-18 0,17-18,-17 18,18-17,-18-1,17-17,-17 17,18-17,-18-1,18 18,-18-52</inkml:trace>
  <inkml:trace contextRef="#ctx0" brushRef="#br5" timeOffset="191893">12629 6227,'18'0,"17"0,-17 0,0 0,17 0,18 17,-18-17,36 0,-18-17,17 17,1 0,17 0,0 0,18 0,0 0,0 0,17 0,-17 0,35 0,-18 0,19 0,-1 0,0 17,0-17,0 0,0 0,18 0,0 0,-1 0,-16 0,34 18,-17-18,-1 0,1 0,0 0,17 0,-17 0,17 0,-17 0,18 0,-19 0,1-18,17 18,1 0,-18 0,17 0,-17-17,17 17,-17 0,0 0,-1 0,19-18,-1 18,-17 0,17 0,1 0,-19-18,19 18,-18 0,-1 0,19 0,-19-17,-16 17,16 0,1 0,0-18,0 18,-18 0,0 0,-18 0,18 0,0-18,1 18,-37 0,19 0,-18 0,17 0,-17 0,-18-17,18 17,-18 0,-17 0,17 0,-17-18,-1 18,1 0,-18 0,17 0,-17-18,0 18,0 0,0 0,-18 0,0 0,18 0,-35 0,17 0,-17 0,-1 0,1 0,0 36,-36-1,18-17,0-1,0 19,0-1,0 18,0 0,0 0,0 17,0 1,0-1,-18 18,18-17,-17 17,-1 0,18 1,-17-19,17 18,-18-17,18-1,0-17,0 18,18-18,-18 0,0-18,0 0,0 1,0-19,-18 1,0-36</inkml:trace>
  <inkml:trace contextRef="#ctx0" brushRef="#br5" timeOffset="193093">12471 6138,'17'36,"-17"-19,0 19,0-1,0 18,0 0,18 17,-18 1,0-1,0 1,0-1,0 1,18 17,-18 0,0 1,0-1,0 0,-18-17,18 17,0-18,0-17,0 18,0-36,0 18,18-35,-18-1,17 18,19-17,-36-36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15-02-10T16:44:19.42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5C83B4"/>
    </inkml:brush>
    <inkml:brush xml:id="br2">
      <inkml:brushProperty name="width" value="0.05292" units="cm"/>
      <inkml:brushProperty name="height" value="0.05292" units="cm"/>
      <inkml:brushProperty name="color" value="#F59D56"/>
    </inkml:brush>
    <inkml:brush xml:id="br3">
      <inkml:brushProperty name="width" value="0.05292" units="cm"/>
      <inkml:brushProperty name="height" value="0.05292" units="cm"/>
      <inkml:brushProperty name="color" value="#A2A250"/>
    </inkml:brush>
    <inkml:brush xml:id="br4">
      <inkml:brushProperty name="width" value="0.05292" units="cm"/>
      <inkml:brushProperty name="height" value="0.05292" units="cm"/>
      <inkml:brushProperty name="color" value="#D99694"/>
    </inkml:brush>
    <inkml:brush xml:id="br5">
      <inkml:brushProperty name="width" value="0.05292" units="cm"/>
      <inkml:brushProperty name="height" value="0.05292" units="cm"/>
      <inkml:brushProperty name="color" value="#FFFF00"/>
    </inkml:brush>
    <inkml:brush xml:id="br6">
      <inkml:brushProperty name="width" value="0.05292" units="cm"/>
      <inkml:brushProperty name="height" value="0.05292" units="cm"/>
      <inkml:brushProperty name="color" value="#548DD4"/>
    </inkml:brush>
    <inkml:brush xml:id="br7">
      <inkml:brushProperty name="width" value="0.05292" units="cm"/>
      <inkml:brushProperty name="height" value="0.05292" units="cm"/>
      <inkml:brushProperty name="color" value="#BFBFBF"/>
    </inkml:brush>
  </inkml:definitions>
  <inkml:trace contextRef="#ctx0" brushRef="#br0">123 300,'0'18,"18"-1,-18 1,0 17,0-17,18 35,-18-36,0 1,0 0,0 17,17-18,-17 19,0-1,18 0,-18-17,0 17,0 0,18 1,-18 17,17-18,-17 0,0 1,18 16,-18-16,18 17,-18 0,0-18,0 18,17 0,-17 0,0-18,18 18,-18 0,0 0,17 0,-17-1,0 1,0 0,0 0,0 18,-17-18,34 17,-34-17,17 0,0 18,0-18,-18 17,18 1,-17-1,17 1,-18-1,0 1,18-1,-17 1,-1 0,18-1,-18 1,18-1,-17 18,17-17,0-1,-18 1,18 0,0-1,0 1,0-1,0 1,0-1,0 19,0-19,0 1,0-1,0 1,0 17,0-17,0-1,0 1,0 17,18-18,-18 1,0 17,17-17,-17-1,18 1,-18 17,18-17,-18-1,0 18,17-17,-17 17,0-17,0-1,18 18,-18 1,18-19,-18 18,0 1,17-1,-17-18,0 18,18 1,-18-1,0-18,17 19,-17-1,0-18,0 19,0-1,0 0,0-18,0 19,0-19,0 18,0 1,0-19,0 18,0 1,0-19,0 18,0-17,0 17,0 0,0 0,18 1,-36-19,36 18,-36-17,36 17,-18 0,0 1,0-1,0-18,18 18,-18 1,17-19,-17 36,18-18,-18 0,0-17,18 17,-18 0,0 1,17-1,-17 0,18 0,-18 0,18-17,-18 35,0-18,17 0,-17 0,18 1,0-1,-1 0,-17 0,18 18,-1-18,1 18,0-18,-18 0,17 18,1 0,-18 0,18-18,-18 18,17 0,-17 0,0-1,-17 1,17-18,0 18,-18 0,0-18,18 18,-17 0,-1 0,18-18,-18 18,1-18,-1 18,18 0,-17 0,-1-18,18 18,-18-1,18 1,0 0,-17 0,17 0,0 0,0-1,-18 19,18-18,-18 0,18-1,-17 1,17 0,-18 0,18 0,-18 0,18-1,18 19,-18-18,18 17,-18-17,17 0,-17 17,18-17,-18 0,18 0,-18-18,17 18,-17 0,18-18,0 0,-18 0,17 0,-17-17,0 0,0-1,18 1,-18-18,0-1,0 1,0 0,-18-17,18-1,0 0,0 0,18 1,-18-19,0 19,0-1,0-17,0-1,0 1,17-18,19 0,-19-18,19 18,-19-17,19 17,-1 0,0 0,0-18,1 18,-1 0,0 0,18 0,-18 0,18 0,0 0,-17 0,16 0,1 18,0-18,0 0,0 17,0-17,0 0,0 18,0-18,17 0,-17 0,18 17,-1-17,-17 0,18 0,-1 0,1 0,-1 18,19-18,-19 0,1 0,-1 0,19 0,-19 0,18 0,1 0,-19 0,18 0,0 0,18 0,-18-18,18 18,-17 0,16 0,1 0,0-17,0 17,0-18,0 18,-1 0,1-17,0 17,17 0,-17 0,0-18,18 18,-1 0,1-18,-1 18,-17 0,17 0,1 0,-18 0,17 0,1 0,-1 0,1 0,-1 0,0 0,19 18,-19-18,1 18,-1-18,0 17,1-17,-1 18,1-1,-1-17,1 18,-1-18,1 18,-1-18,1 17,-1 1,1-18,-18 18,-1-18,19 17,-18-17,17 0,-17 0,0 18,17-18,-17 0,18 18,-19-18,19 0,-18 17,17-17,-17 0,0 18,0-18,0 0,-1 0,1 17,0-17,17 0,-17 0,0 0,18 18,-1-18,-17 0,0 0,0 0,-1 0,1 18,18-18,-1 0,1 17,-18-17,17 18,0-18,1 0,-1 18,-17-18,18 0,-18 17,-1-17,19 0,-18 0,17 0,1 0,-1 0,1 0,-1 0,-17 0,17 0,1 0,-1 0,-17 0,18 0,-1 0,1 0,-1 0,0 18,19-18,-19 0,1 18,17-18,-18 0,1 17,-1-17,1 0,-19 18,19-18,-1 0,1 0,17 17,0-17,-18-17,19 17,-19 0,18-18,0 1,-17 17,17-18,-18 18,18 0,1-18,-1 18,-18 0,1 0,-1 0,1-17,-1 17,1 0,-1 0,-17 0,17 0,1 0,-1 0,1 0,-1 0,1 0,-1 0,-17 0,17 0,1 17,-1-17,1 0,-1 0,-17 0,18 0,-1 0,1 0,17 0,-18 0,-17 0,0 0,17 0,-17 18,18-18,-19 18,1-18,0 17,0 1,0-1,-18-17,0 18,0 0,1-18,-1 17,-18-17,-17 0,18 0,-18 0,17 18,-17-18,0 0,0 0,0 18,0-18,0 0,0 17,0-17,-1 0,-16 0,17 0,-18 0,18 18,-18-18,18 0,-18-18,1 18,-1 0,0 0,-17-17,17 17,-17-18,-1 18,1-18,17 1,-17-1,0 0,-1 1,-17-1,0-17,0 0,0 17,0-17,0-1,0-16,0 16,0-17,0 0,0 18,18-35,-18 17,0-18,0 1,0-1,17-35,-17 18,0 0,0 0,0-18,0 0,0 0,0-17,18 17,-18 0,0 0,18-17,-18-1,0 1,-18 17,18-18,-18-17,1 18,-1 17,1-17,-1-1,0 1,1 17,-1-18,0 18,18-17,-17 17,-1-17,0 17,1 0,-1 0,1 0,-1 0,0 1,1-1,-1 0,0 0,1 0,-1 18,18-18,-18 18,18-18,-17 18,17 0,-18-18,18 0,0 18,-17 0,17 0,0-18,-18 18,18-1,0 1,-18-18,18 18,0 0,-17 0,17-18,0 18,-18-18,18 18,0 0,0-1,0-16,0 16,0 1,0-18,-18 18,18-18,0 18,-17-18,17 0,0 18,-18-18,18 1,-18 16,18-16,-17-1,17 0,0 18,-18-18,18 0,0 0,0 18,0-18,-18 18,18-18,0 18,0-18,0 18,0-18,0 18,0-18,0 0,18 0,-18 18,0-18,0 18,18 0,-18-18,0 18,0-18,0 18,0 0,0-18,0 0,0 18,0-18,0 18,17 0,-17-1,0 1,0-18,0 18,0 0,18 0,-18 0,0-1,0 1,18-18,-18 18,0 18,0-19,0 1,0 0,0 0,0 0,-18-1,18 1,-18 18,18-18,0-1,0 1,0 0,0 17,0-17,0 18,0-19,0 1,-17 0,34 17,-17-17,0 0,0 18,0-19,0 19,0-18,18 17,-18 0,0 1,0-1,18-17,-18 18,0-1,0 1,0-1,0 0,0 1,-18-1,18 18,0-17,18-1,-18 18,0-17,17-1,-17 18,18 0,0 0,-18-17,17 17,1-18,-18 19,18-1,-1 0,-17-18,18 18,-18 0,17 0,1 0,-18 1,0-1,18 0,-18 17,0-16,17-1,-17 17,0-17,0 1,0 16,0-17,18 18,-18-18,0 18,0 0,0 17,18-17,-18-1,0 19,0-19,17 1,-17 18,0-1,0 0,0-17,0 17,0-17,0 17,0 1,-17-1,-19 1,19 17,-1-18,0 18,1 0,-18 0,17-18,-17 18,-1 0,-17-17,18 17,-18 0,0-18,0 18,0 0,1-18,-1 18,-18 0,18 0,-17 0,-19 0,19 0,-1-17,1 34,-1-17,1 0,-19 0,1 0,18 0,-36 18,0-18,0 0,0 18,18-18,-18 0,0 17,1-17,-1 18,18-18,-18 18,0-18,18 0,-18 0,18 17,-18-17,0 0,-17 0,17 18,-18-18,18 0,-17 0,0 0,-1 0,1 17,-1-17,1 0,-18 0,-1 18,1-18,0 0,0 0,0 0,-18 18,18-18,0 0,0 0,0 17,-18-17,18 0,-35 0,17 18,18-18,-18 0,0 18,0-18,-17 0,17 0,1 17,-19-17,18 0,-17 0,0 0,17 0,0 18,-17-18,-1 0,19 0,-36 0,17 0,1-18,-1 18,1 0,-18 0,18 0,-1 0,-17 0,0 0,18 0,-18 0,17 0,1 0,0-17,-1 17,1 0,-1 0,-17 0,18-18,0 18,17 0,-18-18,1 18,0-17,17 17,-17-18,17 18,-18-18,1 18,17-17,0 17,-17 0,17 0,-17-18,17 18,-17 0,-1 0,19-17,-1 17,0 0,-17 0,17-18,-17 18,-1 0,19 0,-19 0,18-18,1 18,-1 0,-18 0,19 0,-19 0,19 0,-1 0,-18 0,19 0,-1 0,18 0,-18 0,0-17,1 17,-1 0,0 0,18 0,0-18,0 18,0 0,0 0,-1-18,1 18,0 0,0 0,0-17,18 17,-19 0,19 0,-18-18,17 18,1 0,-1 0,1 0,-1 0,1 0,-1 0,1 0,0 0,17 0,-18 0,18 0,1 0,-1 18,18-18,-18 0,18 0,-1 0,19 17,-18-17,35 0,-18 0,1 0,-1 18,18-18,0 0,18 0,-18 18,18-18,-1 0,19 0,-19 0,19 0,-18 17,17-17,0 0,1 0,-1 0,36 18</inkml:trace>
  <inkml:trace contextRef="#ctx0" brushRef="#br1" timeOffset="9808">282 829,'0'18,"18"-1,-18 36,17-17,1 34,0-17,-1 18,1-1,0-17,-18-18,17 18,-17-18,0 1,18-19,-18 1,0-53,-18-1,1-16,17-1,-18 0,0-18,1 1,-1-1,0 1,18-1,0 0,0 1,18 35,-18-18,18 35,-1 0,1 18,0 36,17-1,-17 0,17 36,-17-1,17 1,0-1,0 1,1 0,-1-1,0-17,-17-18,17 1,-17-19,17 18,0-35,-35-52,0-1,-17 0,-1-18,0 1,18-1,-17 1,-1 17,18-18,0 18,0-17,18 34,-1 1,1 0,0 35,-1 35,1 0,0 18,-1 18,1 17,17-17,0-1,-17 1,17-1,1-17,-1 0,-17-18,17 1,18-19,-36 18,19-35,-19 0</inkml:trace>
  <inkml:trace contextRef="#ctx0" brushRef="#br1" timeOffset="10432">1605 1058,'18'-17,"-36"-19,0 19,-17 17,0 0,-18 17,18 19,-18-1,18 18,17 0,0 0,1 0,34-18,1 0,0-17,17-18,0 17,0-34,-17-1,17 1,-17-1,0-17,-1-18,-17 0,-17-18,17 36,-18 17,18 36,18 17,-1 18,1-18,-1 1,19-1,-19-17,19-1,-1 1,-17-18,17 0,-17 0,-1-18</inkml:trace>
  <inkml:trace contextRef="#ctx0" brushRef="#br1" timeOffset="11008">1817 1041,'0'70,"0"-17,17 0,1 18,17-1,1-17,-19 18,19-18,-19 0,1-18,-1 0,1 0,0-17,-18-71,-18 0,0-17,1-1,-18 0,17 1,-17-18,35 17,-18 1,18-19,18 19,17 17,-17 18,17-1,0 1,0 35,1-18,-1 36,-17 17,17 18,-18 0,1 18,-18 17,0-17,0-1,-18-17,-17-18,35-17,-17 17,-19-17,1-18,35-35</inkml:trace>
  <inkml:trace contextRef="#ctx0" brushRef="#br1" timeOffset="11904">3440 635,'0'-35,"17"-1,-17 19,0-1,0 1,-17-1,-1-17,-17 17,-1 18,1 0,0 18,0-1,-18 19,17 16,1 1,0 36,17-1,1 18,17-1,0-16,17-1,18-18,1-17,-1 0,0-18,18 1,0-19,0-17,0 0,0-17,17-19,-17 1,18 0,-36-36,18 18,-35 18,-1-18,-17 36,0-1,-53-17,18 35,-18 0,0 17,0 1,1 0,-1-1,17 1,1 0,35-1,18-17,17-17,0-1</inkml:trace>
  <inkml:trace contextRef="#ctx0" brushRef="#br1" timeOffset="12416">3881 970,'0'35,"-18"-17,18 35,18-18,-18 1,17 16,18-16,-17-19,17 19,18-19,-17-17,17 0,-1 0,-16-17,-1-1,0 0,1-17,-1 0,-18-18,-17 18,0-1,0 1,-17 0,17 17,-18 1,-17-1,17 0</inkml:trace>
  <inkml:trace contextRef="#ctx0" brushRef="#br1" timeOffset="12624">4427 653,'0'17,"0"1</inkml:trace>
  <inkml:trace contextRef="#ctx0" brushRef="#br1" timeOffset="12840">4551 1041,'17'35,"1"0,-18-17,18 17,-1-17,1 17,0-17,17-1,-17-17,17 0,0 0,18 0</inkml:trace>
  <inkml:trace contextRef="#ctx0" brushRef="#br1" timeOffset="16351">5009 882,'-17'-18,"-18"18,-1 0,19 18,-19 17,1 18,17 0,-17 18,35-36,18 0,-1 0,1-17,17 0,18-18,-17 0,16-18,1 0,-17-17,17 0,-18 0,0-18,-17 0,-18-18,0 1,-18-1,0 1,-17-1,0 18,17 18,-35 0,18 17,0 18,17 18,1-1,-1 18,18 36,18 0,-18-1,17 18,1 1,-1-19,19-17,-1 0,0-18,18 0,-18-17,18 0,-17-18,-1 0,-17-18</inkml:trace>
  <inkml:trace contextRef="#ctx0" brushRef="#br1" timeOffset="16600">5380 547,'-18'17,"18"19,0-1</inkml:trace>
  <inkml:trace contextRef="#ctx0" brushRef="#br1" timeOffset="16783">5380 917,'35'71,"0"-36,-17 0,0 1,17-1,-17 0,-1-17,1-1,0 1,-1-18</inkml:trace>
  <inkml:trace contextRef="#ctx0" brushRef="#br1" timeOffset="17288">5644 917,'18'18,"0"0,-1 17,1 0,0 0,-1 1,1-19,-18 1,18-36,-36 1,18-36,0 0,0 0,18 0,-1 18,18 17,1 0,-1 18,18 0,0 0,-18 18,0 35,1-18,-1 1,-17 16,17-16,-35-1,18-17,-1-1,1 19,17-36,-17 0</inkml:trace>
  <inkml:trace contextRef="#ctx0" brushRef="#br1" timeOffset="17959">6809 811,'0'-35,"0"17,-18 1,-17 17,-1-18,-34 36,17-1,-18 19,18 17,18 0,18 17,-1-17,18 0,18-18,17-17,0 0,0-1,18-17,-17-17,17-1,-18 0,0-17,0 0,-17-1,0-16,-18-1,0 35,17 53,1 1,0 16,17 1,-18 18,19-1,-1 1,0 0,-17 17,17-18,-17 1,17-1,-35-17,18 0,-18 0,-18-18,0 1,1-19,-18 1,-1 0,-17-36,-17 18,17-35,-18 17,18 0,1-17,16 18,1-1</inkml:trace>
  <inkml:trace contextRef="#ctx0" brushRef="#br1" timeOffset="18687">7761 476,'-35'18,"0"35,-18 0,17 35,-17 0,18 18,0 0,17-36,18-17,36 0,-1-18,0 1,36-19,17-17,0 0,0-17,18-1,-18 0,0-17,1 0,-36-18,-1 0,-16-17,-19-1,-17 0,0 18,-17 1,-36-1,0 0,0 0,-18 35,1-17,-18 17,17 1,18 17,0 17,18-17,0 18,17 0</inkml:trace>
  <inkml:trace contextRef="#ctx0" brushRef="#br1" timeOffset="19007">7955 988,'18'70,"17"-34,-17-1,-1 18,19-18,-19-17,19 17,-1-17,-18-1,19 1,-19-18</inkml:trace>
  <inkml:trace contextRef="#ctx0" brushRef="#br1" timeOffset="19415">8414 1023,'0'71,"0"-36,0 0,17 0,19-17,-19 17,36-17,-17-18,16 18,1-36,-17 18,-1-18,0-17,0 0,-17 0,0-18,-18 0,0 0,0 18,0-1,-18 19,0 17,-17 0,53 17</inkml:trace>
  <inkml:trace contextRef="#ctx0" brushRef="#br1" timeOffset="19783">8978 1058,'18'-17,"17"-1,-17 0,17-17,-17 18,17-19,0 1,-17 0,0 17,-36 0,0 18,-17 0,0 18,-1 17,-17 18,18 0,0 0,35 0,0 0,18-18,17 0,0 1,18-36,0 17,0-17,0 0,0-17,0-1</inkml:trace>
  <inkml:trace contextRef="#ctx0" brushRef="#br1" timeOffset="20191">9490 723,'-88'35,"52"-17,19 0,17-1,17 19,1-1,17 0,0-17,18 17,0 0,-17 1,16-1,-34 0,0-17,-1 17,-17-17,-17-1,-19 1,1 0,0-1,0-17,-18 0,0-17,35 17,-17-18,17 18</inkml:trace>
  <inkml:trace contextRef="#ctx0" brushRef="#br1" timeOffset="20559">9843 406,'-18'35,"18"18,-18 0,1 0,17 17,0 1,0 17,0-17,17-1,19-17,-19 0,1 0,-1 0,1-18,-18-17,18-1,-18 1</inkml:trace>
  <inkml:trace contextRef="#ctx0" brushRef="#br1" timeOffset="20783">9560 970,'36'0,"16"0,1 0,0 0,18-17,-1 17,-17-18,0 18,-17-18</inkml:trace>
  <inkml:trace contextRef="#ctx0" brushRef="#br1" timeOffset="20999">10142 635,'0'18,"0"17</inkml:trace>
  <inkml:trace contextRef="#ctx0" brushRef="#br1" timeOffset="21175">10160 1005,'0'71,"0"-53,0 17,0-17,18 17,-18-18,17 1</inkml:trace>
  <inkml:trace contextRef="#ctx0" brushRef="#br1" timeOffset="21615">10407 935,'-35'53,"17"-36,18 19,-18-1,18 0,18-17,0 17,17-17,0-1,1 1,-1-18,-18 0,19-18,-19 18,1-17,-18-18,18-18,-36 17,18 1,-35 0,17 0,-35 17,36 0,-1 1,36 34,-1-17</inkml:trace>
  <inkml:trace contextRef="#ctx0" brushRef="#br1" timeOffset="22127">10813 917,'0'53,"0"-18,0 1,17-1,1 0,-18 1,0-1,0-18,-18 1,1-53,-1 0,0 17,18-35,0 18,18-18,0 18,17-1,0 19,18 17,-18-18,1 36,17-18,-18 17,-17 1,17 17,-18 0,-17-17,18 17,-18 1,18-19,-1 19,1-19,0-17</inkml:trace>
  <inkml:trace contextRef="#ctx0" brushRef="#br1" timeOffset="22415">11677 953,'35'0,"18"0,0 0,-18 0,1 0,17 17</inkml:trace>
  <inkml:trace contextRef="#ctx0" brushRef="#br1" timeOffset="23319">11889 1535,'-36'0,"1"0,-18 17,0-17,-17 18,-1-18,1 18,-36-18,18 0,-36 0,-17 17,-18-17,0 0,-17 0,-18 0,-18 0,1 0,-19 0,-17 0,-17 0,-1 0,-17 0,0 0,0 0,-36 0,18 0,0 0,1 18,-19-18,1 0,17 0,0 17,0-17,0 18,-17-18,17 18,18-1,-18 1,0 0,18 17,-1-17,1-1,18 18,-1 1,18-1,0-17,35 17,18 0,0 0,36-17,16 17,19-17,17 0</inkml:trace>
  <inkml:trace contextRef="#ctx0" brushRef="#br2" timeOffset="36878">12471 758,'0'18,"0"17,0 1,0 17,0 17,0 1,0-1,17 1,-17 17,18-35,0 17,-1-17,19-17,-1 17,0-36,0 19,1-36,-1 17,0-34,0-1,1 0,-1-17,0 0,-17-18,0 0,-1 0,-17 0,0 0,-17 35,17 54,0-1,0 18,17 0,1 0,0-18,17 0,0 1,18-19,-18 1,18 0,0-18,0 0,0-18,-18 0,0-17,-17 0,0-18,-1 0,-17-18,0 1,0-1,-17 1,-1-1,0 18,1-17,-1 17,1 17,-1 1,0 17,18 36,0 0</inkml:trace>
  <inkml:trace contextRef="#ctx0" brushRef="#br2" timeOffset="37486">13617 794,'0'123,"18"-52,0-1,-1 19,18-19,-17 1,17-1,-17 1,0-18,-1-18,-17 18,18-35,-18-1,18 1,17-71,-35 18,17-36,-17 18,18-17,0 17,-1 17,19 19,-1-1,0 18,0 18,1-18,17 35,-18 18,0 0,-17-18,17 18,-17 0,-1-18,19 1,-19-19,1 1,0-1,17-17,-17 0</inkml:trace>
  <inkml:trace contextRef="#ctx0" brushRef="#br2" timeOffset="37982">14852 1305,'0'-17,"-18"-1,1 0,-19 36,1 0,0-1,0 36,-1 0,1 0,17-18,1 18,34-17,1-19,0 1,-1-18,19 0,-19 0,18-18,1-17,-19 17,1-17,0-18,-18 18,0 17,0 36,0-1,0 19,17-1,1-17,0 17,17-17,0-18,0 0,1 0,17 0,-18-36,-17 19</inkml:trace>
  <inkml:trace contextRef="#ctx0" brushRef="#br2" timeOffset="38294">15205 706,'0'123,"0"-52,17 17,-17 0,36-17,-19 17,19 0,-1-35,-18 17,19-34,-19 17,19-18,-19-17,1 17,0-35,-1 17</inkml:trace>
  <inkml:trace contextRef="#ctx0" brushRef="#br2" timeOffset="38494">15152 1358,'106'-17,"-18"17,-18 0,1-18,17 18</inkml:trace>
  <inkml:trace contextRef="#ctx0" brushRef="#br2" timeOffset="39190">17074 1217,'-17'-35,"-18"17,17 18,-17-17,-1 17,-17 0,1 17,-19 18,18 1,0 17,18 17,17-17,1 0,34-18,18-17,1 0,17-18,-18 0,36 0,-19-36,-16 19,17-1,-18-17,-17-1,17 1,-18-18,-17 18,0 70,0 1,18 16,0-34,-1 17,19 1,-19-19,19 1,-1 0,0-18,-17 0,17 0,-35-36</inkml:trace>
  <inkml:trace contextRef="#ctx0" brushRef="#br2" timeOffset="39590">17410 1358,'17'35,"-17"1,18-19,-18 1,0 0,18-36,-18 0,0-35,17 18,-17-18,0 0,18 18,-1 17,1 1,17-1,-17 18,17 0,18 0,-18 18,1-1,17-17,-18 18,0 0</inkml:trace>
  <inkml:trace contextRef="#ctx0" brushRef="#br2" timeOffset="40022">18168 1235,'35'0,"1"-18,-1 0,-17 18,17-17,-18-1,1-17,-36 17,-17 1,-18 34,-17 1,-1 0,1 17,-1 0,18 18,35 0,1 0,34-18,19-17,17-1,0 1,17 0,18-18,1 0,-19 0,1 0,-1-18,-17 0</inkml:trace>
  <inkml:trace contextRef="#ctx0" brushRef="#br2" timeOffset="41006">20055 988,'-35'-18,"0"1,-18-1,0 18,0-18,0 18,0 0,0 18,18 17,17-17,18 17,18 0,0 1,35-1,0 0,-1 0,19 1,-18-1,0 0,0 1,-18-19,-17 18,-1-17,-17 0,-17-1,-19 1,1 0,-18-18,0 0,0 0,0-18,1 18,-1-18,0-17,35 17,0-17,18 0</inkml:trace>
  <inkml:trace contextRef="#ctx0" brushRef="#br2" timeOffset="41406">20285 1111,'-36'36,"1"16,18-16,17 17,-18-36,36 19,-1-1,18-18,1-17,17 0,0-17,-1 17,-16-18,-1 1,-17-19,-36 1,0 0,-17-18,0 35,-18-17,18 17,-1 1,19 17,70-18</inkml:trace>
  <inkml:trace contextRef="#ctx0" brushRef="#br2" timeOffset="42030">20673 1111,'17'36,"19"-1,-19 0,1 0,0-17,-18 0,0 17,-18-17,-17-18,17-36,18 1,18 0,-1-18,19-18,-19 36,36 0,-18 17,-17 18,17 18,-17-1,0 19,17-1,-17 0,-1 18,1-18,-1-17,1 17,-36-52,1-19,17 1,0-18,17 0,1 0,17 18,1 17,-1 18,0 0,1 0,-19 18,18 0,-17 17,17 0,1 1,-19-1,1 0,0-17,17 17,-18-17,1-18,0 17,17-17,-17 0</inkml:trace>
  <inkml:trace contextRef="#ctx0" brushRef="#br2" timeOffset="42494">21978 1199,'53'0,"-18"-17,1-1,-1 18,0-17,-17-1,-1 0,-17-17,0 0,-17-1,-1 1,-35 0,0 17,0 18,-17 18,17 17,18 18,-18 0,35 0,18 0,18-18,-1 0,19 1,17-19,-1 1,19 0,17-18,0 17,-17-17,17 0,-17-17,-18-19</inkml:trace>
  <inkml:trace contextRef="#ctx0" brushRef="#br2" timeOffset="44846">829 2522,'-18'0,"-17"0,0 36,0 17,-1-1,1 19,17 0,18-18,18-1,0-16,17-1,18-17,-18-18,18 0,0-18,17 0,-34-17,17 0,-36 0,1-18,-18 17,0-17,-35 0,-18 1,17 34,-34 0,17 1,0-1,18 18,0 18,-1-18,89 0</inkml:trace>
  <inkml:trace contextRef="#ctx0" brushRef="#br2" timeOffset="45166">1429 1993,'-53'35,"18"1,17 17,-17 17,17 18,36 1,-18-1,35 0,-17 0,17-17,0-18,18 0,-18-18,1-17,-1-1,0-17,-17 18</inkml:trace>
  <inkml:trace contextRef="#ctx0" brushRef="#br2" timeOffset="45382">1199 2699,'18'0,"17"0,18-18,18 18,-1-18,19 1,-19-1,36 1,-18-1</inkml:trace>
  <inkml:trace contextRef="#ctx0" brushRef="#br2" timeOffset="45702">2364 1958,'0'35,"0"18,17 0,1 18,17 17,0-18,1 1,-1-1,0 1,-17-18,17 0,-17-18,17 0,-17-17,-1 0</inkml:trace>
  <inkml:trace contextRef="#ctx0" brushRef="#br2" timeOffset="46030">2240 2575,'88'18,"-17"-18,-1 0,1-18,0 18,17-35,-18 0,1-1,-1 1,-17-18,0 0,0 0,-35-17,-1-1,-17 1,-17-1,-1 18</inkml:trace>
  <inkml:trace contextRef="#ctx0" brushRef="#br2" timeOffset="46718">2946 1852,'-53'0,"35"18,18-1,0 36,18 18,17 17,0 0,-17-17,17 17,1-17,-19-19,1 1,-1 0,1 0,-18-18,18 1,-18-19,35-17,-17 0,-1-17,1-19,-18-16,0 16,0-17,0 36,0-19,0 19,0-1,18 53,-1-17,1 17,-1 1,19-1,-1-17,0-1,18-17,0 0,0 0,18 0,-18-17,-1-1,1 0,-17-17,-1 0,-17-1,-1 1,-34-18,-1 36,-17 17,-1 17,1 1,0 0,0 34,17-16,18-1,18 18,17-35,0 17,18-18,0 1,17 0,-17-18,18 0,0 0,-1 0,-17-18,0 18</inkml:trace>
  <inkml:trace contextRef="#ctx0" brushRef="#br2" timeOffset="48654">5027 2293,'18'35,"-18"-17,35 35,-17 0,-1 0,19 0,-19 0,1-36,-18 18,17-87,-17 16,-17-17,17 0,0-17,17 17,1 0,-18 18,35 17,1 1,-1 17,0 17,1 18,-1 1,18-1,-18 18,18 0,-18 0,-17 0,-1-18,-17 0,0-17,-17-53,17-1,0-17,0-17,17-1,1 1,0 17,17 18,0 17,1 18,-1 18,0-1,0 18,1 18,-1 0,0 0,1 0,-19-18,1 1,17-1,-17-17,-1-1,1-17,0 0,-1-17</inkml:trace>
  <inkml:trace contextRef="#ctx0" brushRef="#br2" timeOffset="49110">6597 2223,'-71'17,"36"36,-18 0,18 0,0 0,17 0,18-18,18-17,-1-1,19-17,-1 0,0-17,0-1,1 0,-19-17,1 0,0-18,-18 18,0 17,0 36,0 17,0 0,17-17,-17 17,18-17,17-1,-17-17,17 18,0-36,1 18</inkml:trace>
  <inkml:trace contextRef="#ctx0" brushRef="#br2" timeOffset="49269">6914 2134,'0'0</inkml:trace>
  <inkml:trace contextRef="#ctx0" brushRef="#br2" timeOffset="49597">7126 2487,'53'53,"0"-18,-18 18,18 0,-18-18,1 1,-1-1,-17 0,-1 1,-17-1,-17-18,-1 1,-17 0,-18-1,18-17,-18 0,17-17,1-1,0 0,17-17,18-18</inkml:trace>
  <inkml:trace contextRef="#ctx0" brushRef="#br2" timeOffset="50022">7444 2275,'0'36,"-18"17,18-18,0 0,18 0,-1 1,19-19,-19 1,36-18,-18 18,1-18,-1-18,0 0,-17 18,-1-35,-17 0,-17 0,-1-1,-17 1,0 17,-1 1,1 17,0-18,17 18,36 0,-1 18,1-18,0 0</inkml:trace>
  <inkml:trace contextRef="#ctx0" brushRef="#br2" timeOffset="50382">7743 2364,'53'17,"-17"-17,-1 18,18 0,-35 17,17-18,0 1,-35 0,35-1,-52-34,-1-1,18-17,0 0,0-1,0 1,18 0,-1-1,19 1,-1 0,0 17,0 1,18 17,-17-18,17 18,-18 18,0-18,18 17</inkml:trace>
  <inkml:trace contextRef="#ctx0" brushRef="#br2" timeOffset="52237">9596 2152,'0'-18,"0"-17,-18 0,-17 17,-1 0,1 18,0 18,0 0,-18 35,17-18,1 36,17-1,1 1,17-18,17-1,1 1,17-17,18-1,0-17,18-18,-1 0,1 0,-1-18,1 18,0-35</inkml:trace>
  <inkml:trace contextRef="#ctx0" brushRef="#br2" timeOffset="52749">10266 2046,'-35'-18,"-1"18,1 0,0 18,-18 17,18 18,-1 36,1-19,35-17,0 0,18 0,-1-18,19-17,-1-18,0 17,18-34,-18-1,1 0,-19-17,18 0,-17 0,-18-18,0 0,-18 18,36 87,-18 1,18 0,-1-17,1-1,17-18,-17 1,17 0,-17-18,0 0,17 0,-18-36</inkml:trace>
  <inkml:trace contextRef="#ctx0" brushRef="#br2" timeOffset="53093">10566 2205,'0'70,"0"-17,17 0,1-17,0-1,-1-18,19 1,-1-18,0 0,18-18,0 1,0-1,-18 1,0-19,1-17,-19 18,1 0,-36-18,18 35,-17-17,-19 17,19 1,-19 17,19 0,17 0</inkml:trace>
  <inkml:trace contextRef="#ctx0" brushRef="#br2" timeOffset="53453">11236 2064,'-35'17,"-1"1,19-18,-1 18,18 17,18-17,17 17,0 0,1-17,17 17,-1 0,-16 1,-1-1,-17 0,-1 0,-17-17,0 17,-17-17,-19-18,19 0,-1 0,-17 0,0-18,17 1</inkml:trace>
  <inkml:trace contextRef="#ctx0" brushRef="#br2" timeOffset="53837">11553 2311,'53'-18,"0"18,-17-18,-1 1,18 17,-18-18,0-17,-17 17,0 1,-18-19,0 19,-18-1,-35 0,0 18,0 18,0 0,0 35,18-18,0 18,35 0,0 0,35-18,0 0,18-17,0-1,18-17,-1 0,1-17,-1 17,1-18</inkml:trace>
  <inkml:trace contextRef="#ctx0" brushRef="#br2" timeOffset="54246">12629 2028,'-52'18,"16"0,-17-1,0 1,18 0,0-1,17 1,18 17,18 1,17-19,0 1,18-1,0 19,0-19,0 1,-18 17,-17-17,17 17,-70-17,0-1,-1-17,1 18,-18-36,0 18,18 0</inkml:trace>
  <inkml:trace contextRef="#ctx0" brushRef="#br2" timeOffset="54933">14058 2046,'-53'-18,"18"18,-18 0,0 18,0 0,0-1,18 1,17 17,18-17,53 17,-17-35,17 0,-18 0,0 0,0 0,-17-17,-53-1,-1 36,-16-18,-1 17,-18 19,18-1,0 0,18 0,17 1,18-1,18-17,0 17,35-18,-18 1,18-18,17 0,1 0,-18 0,0-18,-18 1,18-1,-36-17</inkml:trace>
  <inkml:trace contextRef="#ctx0" brushRef="#br2" timeOffset="55165">13847 2046,'0'71,"0"-18,0 17,17 1,1-18,-1 0,19-18,-19 0,1 0,17-17,-17-18</inkml:trace>
  <inkml:trace contextRef="#ctx0" brushRef="#br2" timeOffset="55709">14834 2223,'36'0,"-1"-18,-17 0,17 18,-18-17,1-19,0 19,-36-19,0 1,1 17,-36 18,18 0,-36 18,18 17,0 18,18 0,0 0,35 0,0-18,17 18,19-35,16 17,1-17,18-1,0 1,-1-18,1 0,17 0,-18-18,1 1,-1-18</inkml:trace>
  <inkml:trace contextRef="#ctx0" brushRef="#br2" timeOffset="56037">15946 1870,'17'-88,"-34"35,-1 17,-17 1,-1 17,-17 1,1 34,-19 1,18 17,0 18,18 18,0 17,17 0,18-17,0-1,18 1,-1-18,19-18,16 0,-34 1,17-1,1-35,-1 18,-17-18</inkml:trace>
  <inkml:trace contextRef="#ctx0" brushRef="#br2" timeOffset="56253">15399 2240,'88'0,"-17"-17,-1-1,1 18,17 0,0-18</inkml:trace>
  <inkml:trace contextRef="#ctx0" brushRef="#br2" timeOffset="56629">16439 1658,'-70'-18,"35"18,-18 18,0 0,18-1,-1 36,1 0,17 0,1 0,17 18,17-19,1 19,0-18,-1 0,19-18,-19 0,18 1,-17-19,17 1,-17 17,17-17,-35-18</inkml:trace>
  <inkml:trace contextRef="#ctx0" brushRef="#br2" timeOffset="56885">16016 2240,'71'0,"-18"-17,17 17,-17 0,0-18,18 18,-19 0,19 0,-18-18</inkml:trace>
  <inkml:trace contextRef="#ctx0" brushRef="#br2" timeOffset="57325">16969 2187,'35'0,"0"-17,0-1,1 0,-1 1,0-1,-17 0,0 1,-1-1,-34 0,-19 18,-17 0,0 36,-17-19,17 19,0 17,18-18,35 0,0 0,17 1,19-19,17 1,0 0,-1-18,19 0,0 0,-1 0,1-18</inkml:trace>
  <inkml:trace contextRef="#ctx0" brushRef="#br2" timeOffset="57629">17921 2081,'-35'-17,"0"-1,-18 36,0-1,-18 1,18 17,0 1,36-1,-19 0,36 0,0 1,18-19,17 1,1 0,17-1,-1-17,19 0,-18 0,17 0,-34 0</inkml:trace>
  <inkml:trace contextRef="#ctx0" brushRef="#br2" timeOffset="58541">18362 1605,'18'35,"-18"18,17 18,1-1,0 1,-1 17,1-17,0-1,-1-17,-17-17,0 16,18-34,-18 0,0-18</inkml:trace>
  <inkml:trace contextRef="#ctx0" brushRef="#br2" timeOffset="58805">18186 2099,'35'0,"0"-18,18 18,0 0,18-17,-18 17,17 0,-17 0,0-18</inkml:trace>
  <inkml:trace contextRef="#ctx0" brushRef="#br2" timeOffset="59229">19032 1905,'-17'-18,"-19"36,1-18,18 18,-36-1,17 1,19 0,17-1,0 1,0-1,35 19,-17-19,17 1,0 17,18-17,-18 0,1-1,-1 19,-35-36,0 35,-18-18,-17-17,0 18,-18-18,0 0,0 0,0 0,18-18,17 18,18-17</inkml:trace>
  <inkml:trace contextRef="#ctx0" brushRef="#br2" timeOffset="59877">20338 1905,'-36'-18,"1"1,-18 34,18 1,-18 17,18 1,-1 16,19 1,-1-17,36-1,-1 0,36-17,-17 0,17-18,17-18,1 18,-18-18,-1 1,1-1,0-17,-35-1,0 1,-18 0,-36-18,19 18,-36 17,17 0,-16 1,16-1,1 36,53-1</inkml:trace>
  <inkml:trace contextRef="#ctx0" brushRef="#br2" timeOffset="60173">21043 1499,'-53'53,"36"0,-19 0,19 35,17-17,17 17,1-17,17-1,1-17,-1 0,0 0,18-35,-35-1,17 1,-17-18</inkml:trace>
  <inkml:trace contextRef="#ctx0" brushRef="#br2" timeOffset="60421">20796 1976,'71'-18,"-1"18,1-18,17 18,0-17,18 17,-18-18,-17 18,-1-18</inkml:trace>
  <inkml:trace contextRef="#ctx0" brushRef="#br2" timeOffset="62085">529 3316,'18'53,"-18"18,17-18,1 35,0 0,-1 0,1 18,0-18,-18-17,0-1,0 1,-18-36,18 0,0-70,0 0,-18-36,18 1,-17-19,-1-16,0-1,18 0,-17 0,17 0,0 18,35 18,-17 34,17 36,0 0,18 53,0 0,0 18,18 17,-1 0,-35-17,18 17,-17-35,-1 0,0 0,-17-18,-1-18,1 1,-18 17</inkml:trace>
  <inkml:trace contextRef="#ctx0" brushRef="#br2" timeOffset="62317">494 3863,'70'-35,"-17"-18,18 17,-1-16,1-1,17 17,-35-17,0 18</inkml:trace>
  <inkml:trace contextRef="#ctx0" brushRef="#br2" timeOffset="62813">1023 3193,'35'70,"-17"1,17-1,18 1,-18-1,1 1,17 0,-36-19,1-16,0-1,-1-17,-17-54,-17 1,-1-18,0-17,18 17,0 0,18 0,0 18,34 17,-16 18,34 0,-17 35,0 1,0 16,-18 1,1 0,-19 0,1 0,-36 0,18-18,-17 1,-1-1,-17-18,17-17,-17 0,17-17</inkml:trace>
  <inkml:trace contextRef="#ctx0" brushRef="#br2" timeOffset="63197">1958 3387,'-18'53,"-17"-18,17 0,1 0,-1 1,36-19,-1 19,19-19,-1 1,0 0,18 17,0-18,0 1,-18 0,0-1,-17 1,-18 17,-18-17,-17 0,0-1,0 1,-18-18,0 0,18-18,-18 1,35-1,0-17</inkml:trace>
  <inkml:trace contextRef="#ctx0" brushRef="#br2" timeOffset="63549">2187 3581,'35'70,"-17"-34,0-1,-18 0,35-17,-17 17,17-35,0 18,1-18,-1-18,0 0,-17 1,17-1,-35-17,0 0,-18-1,1-17,-19 18,-16 0,16 35,-17-18,0 18,18 0,0 0,17 18,1-36</inkml:trace>
  <inkml:trace contextRef="#ctx0" brushRef="#br2" timeOffset="63845">2540 3052,'-18'17,"18"18,0 18,0 18,18-1,-18 1,35 0,-17 17,0-35,-1 17,1-34,17 16,-17-34,17 0,-17-1,17-17,-17-17</inkml:trace>
  <inkml:trace contextRef="#ctx0" brushRef="#br2" timeOffset="64229">2910 3493,'18'52,"0"-16,17 17,0-18,-17 18,17-36,18 19,-18-36,1 17,17-34,-18 17,18-36,-18 19,-17-18,-1-1,1-17,-18 0,-18 1,-17-1,0 17,17 1,-17 17,17 18,1 0,-1 18,36 17,-1-17</inkml:trace>
  <inkml:trace contextRef="#ctx0" brushRef="#br2" timeOffset="64557">3704 2928,'0'71,"0"-1,0 18,18 1,17-1,-17-18,-1-17,19 0,-1 0,0-18,-17-17,-1 0,-34-1</inkml:trace>
  <inkml:trace contextRef="#ctx0" brushRef="#br2" timeOffset="64773">3493 3528,'35'0,"18"-18,17 18,18-17,-17-1,35 0,-18 18,0-17,-35-1,18 18,-18-18,-18 1</inkml:trace>
  <inkml:trace contextRef="#ctx0" brushRef="#br2" timeOffset="64949">4145 3016,'18'36,"-18"-19</inkml:trace>
  <inkml:trace contextRef="#ctx0" brushRef="#br2" timeOffset="65141">4322 3475,'17'70,"1"-34,-1-1,1 0,-18-17,18 0,-1 17,19-53</inkml:trace>
  <inkml:trace contextRef="#ctx0" brushRef="#br2" timeOffset="65509">4815 3263,'-35'-17,"18"17,-19 17,1 1,17-1,-17 19,17-19,18 19,0-19,18 1,17 17,1-17,17 0,-1-1,1 1,0 17,-17-17,-1-1,-35 1,0 0,0 17,-18-35,-17 18,0-1,-18-17,17 0</inkml:trace>
  <inkml:trace contextRef="#ctx0" brushRef="#br2" timeOffset="66213">5115 3334,'36'35,"-1"18,0 0,0-18,-17 18,0-18,-18 1,17-19,-17 1,0-36,0 1,0-19,0 1,18-18,0-17,-1 17,19 17,-1 19,18-1,0 18,0 0,-1 35,1 1,0-1,-17 0,-1 18,0-18,-17-17,-18 17,0-17,-36-18,19-53,-1 18,18 0,0-18,18-18,17 36,-17-18,35 35,0 1,0 17,-1 17,1 1,-17 17,17 18,-18-18,0 1,0-1,1 0,-19-17,19 17,-19-17,1-1,-1 1</inkml:trace>
  <inkml:trace contextRef="#ctx0" brushRef="#br2" timeOffset="66949">6332 2769,'18'-35,"0"17,17 1,0-1,18 0,18 1,-18 17,17 0,-17 17,-18 1,1 17,-19 18,-17-17,-17 17,-1-18,-17 18,-1-18,1 0,0 1,0-19,17 1,0 17</inkml:trace>
  <inkml:trace contextRef="#ctx0" brushRef="#br2" timeOffset="67157">6720 3440,'18'17,"-36"1</inkml:trace>
  <inkml:trace contextRef="#ctx0" brushRef="#br3" timeOffset="77972">1640 16810,'18'0,"-36"0,1 18,-19-1,-16-17,-1 18,-18-1,18-17,0 18,18 0,-18-18,35 17,1 1,17 17,0 1,0-1,0 18,0 17,0-17,0 18,-18-1,18 1,-17-1,-1 1,18-18,-18 0,18-18,18-17,0-1,-1-34,1-19</inkml:trace>
  <inkml:trace contextRef="#ctx0" brushRef="#br3" timeOffset="78220">1129 17321,'53'0,"0"0,0-17,0 17,-1 0,1 0,0 0,-17 0,-1 0</inkml:trace>
  <inkml:trace contextRef="#ctx0" brushRef="#br3" timeOffset="78612">1658 17304,'-18'35,"1"18,-1 0,0 0,1 0,-1 0,1-36,17 19,0-72,17 1,1 0,-1-18,1 0,17-18,18 18,-17 18,17 17,-18 1,18-1,-18 18,0 0,-17 0,17 18,-17-1,17 1</inkml:trace>
  <inkml:trace contextRef="#ctx0" brushRef="#br3" timeOffset="79124">2452 17198,'-18'0,"-17"0,0 35,-18 0,-18 1,1 17,17 17,0-34,17 16,19-16,17-19,0 1,35 17,0-52,-17-1,17 0,1-17,-1 0,0-18,0 0,1 18,-1 17,-35 53,0 1,-18 17,1-1,-1-16,18-19,0 19,0-19,18 1,17-36,-17 1</inkml:trace>
  <inkml:trace contextRef="#ctx0" brushRef="#br3" timeOffset="79732">2611 17374,'-18'71,"0"-18,1 17,-19-34,19-1,17 0,-18-17,0-36,36-17,0 0,-1-1,19-17,-1-17,18 17,0 0,0 18,0 35,-18 0,0 17,0 1,-35 35,0 0,0 0,-17 0,-1 17,-17-34,17 16,-17-34,17-18,18-18,18-17,17-18,-17 0,35 0,0-17,0 17,17 18,-35 17,1 18,-1 18,-35-1,18 19,-18 17,-18-1,18 1,-18-17,18 17,-17-18,-1 0,18-17</inkml:trace>
  <inkml:trace contextRef="#ctx0" brushRef="#br3" timeOffset="80084">3228 17657,'53'-18,"0"0,-18 1,18-19,0 19,0-19,-18 1,18 0,-35-18,17 18,-35 17,-35 18,17 18,-35-1,0 36,0 0,0 0,18 0,0 0,35-18,0 0,17 1,19-19,17 1,0 0,-1-18,19-18</inkml:trace>
  <inkml:trace contextRef="#ctx0" brushRef="#br3" timeOffset="80796">4851 17074,'35'-17,"0"-18,-17 17,0 0,-1 1,1-19,-1 19,-17-1,-17 0,-18 18,-18 18,0 17,-35 18,17 0,-17 18,0-1,-1 1,19 17,-1-17,18-1,18 1,0-1,35 1,-18-18,36 0,-1-36,1 19,17-36,1 0,17 0,-18-18,35-35,-17 18,0-18,0 18,0-18,-18 0,-17 17,0 1,-18 0,-18 17,0 1,1-1,-19 18,1-18,0 36,0-18,-1 18,19-18,17 35,0-17</inkml:trace>
  <inkml:trace contextRef="#ctx0" brushRef="#br3" timeOffset="81180">4851 17374,'-53'71,"18"-18,17-18,0 18,18 0,0-18,18-17,17 17,-17-17,17-18,0 0,1 0,-19-36,19 19,-19-36,1 0,17 18,-35-1,0 1,0 18,0-1,-18 0,18 1</inkml:trace>
  <inkml:trace contextRef="#ctx0" brushRef="#br3" timeOffset="81396">5380 17092,'-18'18,"1"17</inkml:trace>
  <inkml:trace contextRef="#ctx0" brushRef="#br3" timeOffset="81572">5186 17463,'-35'70,"17"-35,0 1,18-1,-17-17,17 17,0-18,17-17</inkml:trace>
  <inkml:trace contextRef="#ctx0" brushRef="#br3" timeOffset="82132">5556 17498,'-17'-18,"-19"18,1 18,-18-1,18 19,0-19,-1 19,19-1,17-17,0 17,17-18,1 1,17-18,1 0,16 0,1-18,0-17,0-18,0 0,0-35,18 18,-19-19,1 19,-17-1,-19 1,-17 17,0 18,-17-1,-1 19,0-1,-17 36,17-1,-34 19,16 34,-17 1,18-1,17 1,1-1,17-17,0 0,0 0,17-18,1 18,0-35,-1 17,1-17,17-1,-17-17</inkml:trace>
  <inkml:trace contextRef="#ctx0" brushRef="#br3" timeOffset="82372">6191 17074,'18'18,"-18"0</inkml:trace>
  <inkml:trace contextRef="#ctx0" brushRef="#br3" timeOffset="82588">6068 17427,'-18'71,"18"-18,-17 0,17-18,0 0,0-17,0-1,17 1</inkml:trace>
  <inkml:trace contextRef="#ctx0" brushRef="#br3" timeOffset="83060">6332 17268,'36'-35,"-19"35,1 18,17 17,-35 0,0 18,0 0,-17 0,-1 0,-17-18,17 1,0-19,1 1,34-53,1-1,17 1,18-18,0 0,0 0,18 18,-18 17,-18 1,18 17,-36 17,19 1,-19 17,-17 18,0-17,-17 16,17 1,0 0,0-17,0-19,0 18,17-35</inkml:trace>
  <inkml:trace contextRef="#ctx0" brushRef="#br3" timeOffset="83620">7303 17392,'-18'-18,"0"1,-17 34,-18 1,0 17,0-17,0 17,18 0,17 1,18-19,0 19,18-19,0 1,-1-18,19 0,-1-18,0 1,0-19,1 1,-1-18,0 36,-17 17,-18 17,0 18,-18 18,18 0,-17 18,17 17,-18-17,18-1,-35 1,17-18,-17 0,-1-36,19 1,-18-18,-1-18,1-17,0 0,-1-18,19 0,-1-18,18 18,18 0,-18 18</inkml:trace>
  <inkml:trace contextRef="#ctx0" brushRef="#br3" timeOffset="84348">8308 16916,'-18'0,"-17"17,-18 19,-17-1,-19 35,1 1,-18 17,36-17,34 17,19-17,17 17,35 0,18-18,0-17,35 0,-17-17,17-36,18 0,-18-36,0-17,0-52,1 16,-37-16,-16 16,-36 19,-18-18,-35 17,18 18,-36 0,36 18,-18 0,18 17,0 18,17 18</inkml:trace>
  <inkml:trace contextRef="#ctx0" brushRef="#br3" timeOffset="84612">8132 17515,'17'53,"1"-17,17 34,-17-35,17 18,-17-17,17-1,-17-17</inkml:trace>
  <inkml:trace contextRef="#ctx0" brushRef="#br3" timeOffset="84916">8661 17498,'0'35,"0"0,17 18,-17-17,36-1,-19 0,19 0,-1-17,0-18,0 0,-17 0,17-18,-17-17,17 0,-35 0,18-1,-36 19</inkml:trace>
  <inkml:trace contextRef="#ctx0" brushRef="#br3" timeOffset="85236">9225 17674,'35'0,"1"-17,-19-19,19 1,-19 0,-17-1,0 1,0 18,-17 17,-19 0,-17 17,1 18,16 1,-17 17,36-18,-1 18,18 0,18-18,17 18,-17-35,35 17,-18-35</inkml:trace>
  <inkml:trace contextRef="#ctx0" brushRef="#br3" timeOffset="85611">9613 17515,'-53'0,"36"18,-1 0,18-1,0 19,18-1,-1 18,-17-18,18 18,0-18,-18 1,0-1,0-18,0 19,-18-19,-17-17,17 0,0 0,1 0,-1-17,0-1</inkml:trace>
  <inkml:trace contextRef="#ctx0" brushRef="#br3" timeOffset="85924">10283 17039,'-17'53,"17"0,-35 18,17 17,-17 18,-1-1,1 1,35 0,-18-18,18-17,0-1,-17-17,17-17,-18-19</inkml:trace>
  <inkml:trace contextRef="#ctx0" brushRef="#br3" timeOffset="86131">9878 17657,'106'35,"-53"-35,17 17,-17-17</inkml:trace>
  <inkml:trace contextRef="#ctx0" brushRef="#br3" timeOffset="86339">10689 17445,'0'18,"0"-18</inkml:trace>
  <inkml:trace contextRef="#ctx0" brushRef="#br3" timeOffset="86515">10389 17833,'-17'35,"-1"0,18-17,0 0</inkml:trace>
  <inkml:trace contextRef="#ctx0" brushRef="#br3" timeOffset="87252">10795 17709,'-35'53,"-1"-35,19 17,17 1,-18-1,18 0,18 0,-1-17,1 0,0-1,-1-17,1-53,-18 18,18-18,-1 0,1-17,0 17,-1 18,1-1,17 19,-17 34,-1 1,19 17,-19 0,-17 18,0-17,0 17,-17-36,17 1,0-36,17-17,1 17,17-17,1 17,-1-17,-18 35,1 18,-36-1,18 19,0-1,0 0,18 0,0 1,17-19,0 1,1 0,-1-18,18 0,-18-18,18 0,0-17,-18 0,0 0,1-18,-19 17</inkml:trace>
  <inkml:trace contextRef="#ctx0" brushRef="#br3" timeOffset="87483">11800 17515,'0'0</inkml:trace>
  <inkml:trace contextRef="#ctx0" brushRef="#br3" timeOffset="87676">11712 17833,'18'0</inkml:trace>
  <inkml:trace contextRef="#ctx0" brushRef="#br3" timeOffset="89627">12700 17445,'-18'18,"1"-1,-1 18,-17 18,0 18,-36 17,18 0,-17 0,-1-17,0-18,36 0</inkml:trace>
  <inkml:trace contextRef="#ctx0" brushRef="#br3" timeOffset="90227">12188 17286,'18'-18,"35"1,18-1,34 1,-16-1,34 18,-17 18,0-1,-18 1,-17 17,-36 0,-18 1,-34 17,-18-18,-18 0,-18 0,-35-17,36 17,-1-35,36 18,17-18,18 18,18-1,17 19,36-1,-18 0,17 0,1 1,-18 17,-18-1,-17 1,-18 0,-36 0,-17 0,0 0,-17-18,-1-17,-17 17,18-17,-1-18,18 0,18-18,17 1,36-1</inkml:trace>
  <inkml:trace contextRef="#ctx0" brushRef="#br3" timeOffset="90627">13070 17868,'-70'71,"35"-18,17-18,18 0,18 1,35-1,-18-18,35-17,-17 0,0 0,-18-35,18 0,-17 0,-19-18,-17 17,-17-17,-1 18,0 0,-17 0,0 17,17 0,1 18,52 0</inkml:trace>
  <inkml:trace contextRef="#ctx0" brushRef="#br3" timeOffset="90979">13741 17745,'-88'53,"-1"-18,19 18,-1-18,18 18,36-18,17 18,17-17,1-1,17-18,18 1,-18-18,1 0,-1-18,0-17,-17-18,17 0,-17 0,-18 18,0 0,-18 0,18 17,-17 0,17-17,17 17</inkml:trace>
  <inkml:trace contextRef="#ctx0" brushRef="#br3" timeOffset="91323">14393 17022,'18'52,"-18"1,-18 18,-17 17,0 0,-18 18,0 0,0 0,0-18,0 0,0-35,18-18,0 1,17-19,18-17</inkml:trace>
  <inkml:trace contextRef="#ctx0" brushRef="#br3" timeOffset="91619">14358 17780,'-53'18,"0"17,18 0,-18-17,18 17,17-17,18 17,0-17,18-1,35 19,0-19,0 1,17-18,1 0,-1-18,1 1,-1-19</inkml:trace>
  <inkml:trace contextRef="#ctx0" brushRef="#br3" timeOffset="91923">15558 17410,'0'53,"-18"-1,-17 19,-18 17,0 0,0-17,0 17,18-35,-1 0,19 0,-19-18,36-17,-35-36</inkml:trace>
  <inkml:trace contextRef="#ctx0" brushRef="#br3" timeOffset="92315">15134 17374,'0'-53,"18"18,17 0,18 17,18 1,34-1,-16 36,16-18,-16 17,-1 18,0 1,-17-1,-19 0,-34 1,0 17,-36-18,-17 0,-18 0,0 1,-18-1,1-17,-1-1,18 1,18-1,18 1,52-36,0 1</inkml:trace>
  <inkml:trace contextRef="#ctx0" brushRef="#br3" timeOffset="92979">16351 17515,'18'-35,"-18"18,-53 17,0 35,-17 0,-19 18,19 18,-1-19,1 19,-1-18,36 0,0 17,17-34,18 17,18-18,17 0,0-17,36-1,-18-17,17-17,-17-1,0 1,-35-1,-1 0,-17-17,0 17,-17 1,-1-1,0 0,1 1,-19 17,54 0</inkml:trace>
  <inkml:trace contextRef="#ctx0" brushRef="#br3" timeOffset="93155">16439 18009,'18'0</inkml:trace>
  <inkml:trace contextRef="#ctx0" brushRef="#br3" timeOffset="93619">17057 17463,'-35'0,"17"0,-17 17,-1 1,1 17,-18-17,36 17,-1 0,0 18,36-18,0 18,17 0,0-17,0 16,1 1,17-17,-18-1,-18 0,1 1,-18-1,-18 0,18-17,-17-1,-1 1,-17 0,0-18,17 0,-17 0,17-18,0 0</inkml:trace>
  <inkml:trace contextRef="#ctx0" brushRef="#br3" timeOffset="93875">17004 17410,'106'35,"-36"-17,18-1,18 1,-17-1,16 1,-16 0,-19-1</inkml:trace>
  <inkml:trace contextRef="#ctx0" brushRef="#br3" timeOffset="94523">18062 17674,'36'18,"-1"-18,0 0,-17-18,-1 18,1-35,-18 17,-35-17,-1 17,-16 18,-19 18,0 0,-34 17,16 18,19 0,17-18,18 0,35 1,0-1,17-18,1 1,17 0,0-18,1 0,-1-18,18-17,0 17,-18-35,18 18,-18 17,-17-17,-18 88,-18-18,-17 18,17 0,-17 0,0 0,-18 0,35-18,-17 0,0 1,17-19,0 1,-17 0,53-36</inkml:trace>
  <inkml:trace contextRef="#ctx0" brushRef="#br3" timeOffset="94947">18415 17621,'0'36,"0"-1,-18 0,-17 0,0 1,0 17,-1-18,1 0,17 0,1-17,-1 17,18-17,0 0,18-1,17-17,0 0,1 0,16-17,1-1,0 0,0 1,0-1,-18 0,18 1</inkml:trace>
  <inkml:trace contextRef="#ctx0" brushRef="#br3" timeOffset="95211">18927 17604,'0'35,"-18"0,-35 18,0 18,0-1,0-17,-17 18,-1-1,18-17,0 0,18 18,0-18,-1-1,1-16,18-1</inkml:trace>
  <inkml:trace contextRef="#ctx0" brushRef="#br3" timeOffset="97211">1041 18292,'0'-18</inkml:trace>
  <inkml:trace contextRef="#ctx0" brushRef="#br4" timeOffset="102387">8749 5256,'0'36,"0"17,18 0,-18-1,0 1,17 18,1-1,-18 19,17-1,1 18,0 0,-1-18,1 35,-18-17,18 17,-1 19,-17-37,18 37,-18-19,18 18,-18 0,0-17,0 34,0 1,0-18,0 0,0 18,0 0,17-18,-17 18,0 0,18-1,-1 1,1 0,0 0,-1-18,-17 0,18 18,-18-18,18 0,-18-18,-18 1,36-1,-36-17,36-18,-18 0,0 1,0-19,0 1,17-36,1 18,-18-35,18-1,-1 1,1-18</inkml:trace>
  <inkml:trace contextRef="#ctx0" brushRef="#br4" timeOffset="104426">8590 5115,'35'0,"1"0,-1 0,0 0,18 0,18 0,-1-17,1 17,-1-18,36 18,-18-18,18 18,0-17,18 17,-1 0,18-18,0 18,0 0,0-18,36 18,-36 0,18 0,-1 0,1-17,0 17,0 0,-1 0,1-18,0 18,0 0,-1 0,-16-17,16 17,1 0,-18-18,18 18,-18-18,18 18,-18 0,0 0,-17-17,-1 17,0 0,1 0,-1 0,-17-18,-18 18,18 0,-18 0,-17 0,17 0,-35 18,0-18,0 0,-18 0,1 17,-19-17,1 18,-18 0,0-1,0 1,-18 17,18-17,-17 17,17 18,0-18,0 18,0 18,0-1,0 1,0-1,0 19,-18-1,18 18,0-1,0 1,0 0,18 0,-18 17,0 1,17-1,-17 1,18-1,-18 1,17 17,-17-18,18 1,-18-1,18 1,-1-1,1 1,0-1,-1 1,-17-1,18 1,0-19,-1 1,-17 18,18-18,-18 17,17-35,-17 18,18 0,-18-18,0 18,0-18,-18-17,18 17,0-18,0 1,0 0,0-19,0 19,0-18,0 0,0-18,0 18,0-18,18 1,-18-1,18 0,-18 0,0 1,0-1,17-17,-17-1,0 19,-17-19,17-17</inkml:trace>
  <inkml:trace contextRef="#ctx0" brushRef="#br4" timeOffset="105355">9313 10724,'36'0,"-1"0,18 0,0 0,17 0,18 0,18 0,0 0,18 0,17 0,0 0,35-17,-17 17,17 0,18 0,0 0,18 0,-18 0,18 17,17-17,-17 0,-1 18,19-18,-19 0,-17 0,18 18,0-18,-36 0,18 0,-17 0,-19 0,1 0,-18 0,-17-18,-19 18,-16 0,-1 0,-18 0,-34-18,-1 18,0 0,-52 18</inkml:trace>
  <inkml:trace contextRef="#ctx0" brushRef="#br4" timeOffset="106754">14799 5838,'18'-35,"17"35,-17-17,35-1,-18 0,35-17,-17 17,35-17,1 0,16 0,1-1,0 1,18 0,-1-18,1 18,17-18,0 0,0 17,0-17,0 1,0 16,18 1,-18-18,-17 18,17 0,-18 17,1-17,-19 17,-16 0,-19 1,-17 17,0 0,-18 0,-17 0</inkml:trace>
  <inkml:trace contextRef="#ctx0" brushRef="#br4" timeOffset="107274">18098 3263,'0'18,"0"17,0 36,17-1,-17 36,18 0,-1 35,1 18,-18 0,18-1,-1 1,-17 0,18 0,-18-1,0-17,0 0,0-35,0 0,18-35,-18-18,17-18,-17 0,18-35</inkml:trace>
  <inkml:trace contextRef="#ctx0" brushRef="#br4" timeOffset="108643">17568 3087,'177'-18,"-54"18,1-17,34-1,19 0,17 1,-18-1,18 0,18 1,17-1,-17-17,0 17,17-17,0 17,-17-17,17 17,-17 1,-18-1,0 0,0 1,-18-1,1 18,-19-18,-16 18,16 0,-17 0,-35 0,0 18,-18-18,-17 18,-1-18,-17 17,-17-17,-1 18,-18 17,-17 1,0-1,-17 0,-1 18,1 18,-19-1,1 18,17 18,-17 0,17 18,1-1,-1 0,18 1,0 17,18 0,-18 18,17-18,1 0,0 0,-1-17,19-1,-1-17,0-18,-17 0,17-17,0-18,1-18,-19 0,1-17,-36-18,1-18,-1 1,-17 17,-1-18,-16 1,-19 17,0-18,1 0,-18 18,-36-17,1 17,-18 0,-18-18,18 18,-18 0,0 0,-35 0,0 0,0 18,0-18,-17 17,-1 1,18-18,0 18,-18-1,36 1,-1-18,19 17,16-17,19 0,35 0,0-17,35 17,17 0,1-18,18 18,-1-17,18-1</inkml:trace>
  <inkml:trace contextRef="#ctx0" brushRef="#br4" timeOffset="109650">14958 7514,'17'0,"1"0,0 0,17 0,18-17,0 17,17 0,1-18,17 18,18 0,0-18,0 18,-1 0,19-17,-1 17,19 0,-37 0,19 0,-18 0,-1 0,-16 17,-19-17,1 0,-18 18,0-18,-36 0,1 0,0 0,-18 18</inkml:trace>
  <inkml:trace contextRef="#ctx0" brushRef="#br4" timeOffset="110130">17551 6932,'0'106,"17"-36,-17 19,18 17,0-1,-1 19,1-18,-18 17,0-17,0 0,-18-18,1 0,-1-17,0-1,1-17,-1-35,-17-18</inkml:trace>
  <inkml:trace contextRef="#ctx0" brushRef="#br4" timeOffset="111370">17251 6809,'17'0,"36"0,-17-18,34 18,18 0,18 0,18-18,-1 18,36-17,0-1,35 0,0 18,0-35,35 18,0-1,18-17,-17 17,17-17,0 17,-1-17,1 17,-17 0,-19 1,19-1,-19 1,-17 17,-35 0,-18 0,18 0,-36 0,-17 0,-17 17,-19 1,-35-18,1 17,-19-17,-17 53,0-35,0 17,-35 1,35 17,-18 17,-17 1,17-1,1 18,17 36,-18-18,1 0,17 17,-18 0,18 19,0-1,-18-18,36 1,-18-1,0 1,18-36,-1 18,-17-18,18-18,-1 1,-17-18,18-18,0 0,-18-17,-18-36,0 1,-17 17,0 0,0 0,-36-18,0 18,-34-18,16 18,-34-17,0-1,-36 1,0 17,-17-18,-18-17,17 17,-17 0,-17 1,-19-19,19 19,-36-1,0 1,35-1,-17 0,-1 1,19-1,17 18,17-18,-17 18,53 0,18-17,34 17,1 0,35-18,18 18,17 0,1-18,34 1</inkml:trace>
  <inkml:trace contextRef="#ctx0" brushRef="#br4" timeOffset="112506">15505 10195,'17'18,"1"0,0-1,17 1,18-1,0 19,35-19,-18 19,36-1,0 0,0 1,17 16,18-16,-17 17,17 0,0-1,0 1,-17 0,-18-17,-1 16,1 1,-35-17,-1-19,-17 19,-17-36,-1 17,-35-34</inkml:trace>
  <inkml:trace contextRef="#ctx0" brushRef="#br4" timeOffset="112882">17657 10460,'35'106,"-35"-18,17 0,1 18,0 0,-18 0,17-18,-17 18,18-36,-18 18,0-35,0 18,0-36,-18 0,1-17,17-18</inkml:trace>
  <inkml:trace contextRef="#ctx0" brushRef="#br4" timeOffset="114034">17568 10160,'89'0,"-19"0,1 0,17 0,18 0,0 18,35-18,0 17,35-17,1 18,17-18,17 0,1 18,17-18,0 0,1 0,17 0,-18 17,18-17,-18 0,1 18,-19-18,19 0,-36 17,-18-17,0 18,-17-18,-18 18,-53-1,1 1,-19 0,-17 17,-18 0,1 1,-19 16,-17 19,18 0,-18 17,-18 18,18-1,-17 19,17 17,0-18,0 19,17-1,-17-18,0 18,18-17,0-1,-1-17,1 0,-1 0,1-36,17 1,-17-1,0-34,-1 17,1-18,-18-18,18 1,-18 0,-18-1,0 1,1-18,-1 18,-35-18,18 17,-18-17,-35 0,0 0,-1 0,-34-17,-36 17,0-18,-17 0,0-17,-36 17,0 1,-17-18,17-1,-35 1,-17 17,34-17,-16 0,-1 17,17 1,1-1,17 0,54 1,-1 17,53-18,18 18,35 0,18 0,52 18</inkml:trace>
  <inkml:trace contextRef="#ctx0" brushRef="#br4" timeOffset="116154">1058 4392,'36'53,"-36"0,17 17,1 1,0 35,-1 0,-17 17,18-17,-1 17,1 1,-18-1,18-17,-18 0,17 0,-17-18,0-17,0-1,0-34,0-1,-17-35</inkml:trace>
  <inkml:trace contextRef="#ctx0" brushRef="#br4" timeOffset="117146">882 4374,'88'-17,"-17"-1,17 1,18 17,35-18,18 0,17 1,0-1,36 0,0 1,17-19,0 19,18-1,0-17,-17 0,-1 17,-18 0,-16 1,-19 17,0-18,-52 18,-1 0,-17 18,-18-18,-17 35,-36-17,0 35,-17-1,0 19,-18 17,0 0,0 18,-18 18,0-18,18 17,-17-17,17 17,0-17,17 0,-17-18,18 0,0 1,-1-19,1 1,0-18,-1-1,18 1,-17-17,0-1,-18-17,17 17,-17-17,18-1,-36 18,1-17,-19 0,-16-18,16 0,-17 0,-17 0,-36-18,0 18,-17-18,-18 18,-36-17,-17-1,-18 1,-17 17,-18-18,-17 18,-1 0,18 0,0 18,18-1,0 1,52-1,36-17,35 0,18 0,53 0</inkml:trace>
  <inkml:trace contextRef="#ctx0" brushRef="#br4" timeOffset="118506">5256 5098,'18'17,"0"1,35 0,17-1,1 1,35 17,17 0,18 18,18 0,0 0,17 18,18-18,0 0,-18-1,1 19,-1-18,-17 0,-18-18,-35 18,-36-35,1-1,-36 1,1 0</inkml:trace>
  <inkml:trace contextRef="#ctx0" brushRef="#br4" timeOffset="119522">1446 7303,'18'158,"-18"-52,18 0,-1 17,-17 19,18-19,0 18,-18-17,0-19,17 1,-34 0,17-35,0-1,0-17,0-35,-18-36,18-35</inkml:trace>
  <inkml:trace contextRef="#ctx0" brushRef="#br4" timeOffset="120394">1164 7126,'124'-18,"-19"1,19-1,17 1,35-1,1 0,34 1,1-1,0 0,17 1,18-1,-18 0,-17 1,-18 17,0 0,-35 0,0 0,-54 17,1 19,-35-1,-18 18,-18 17,0 1,-17 17,-18 0,18 36,-18-1,0 1,0 17,17-18,1 19,17-1,0-18,1 1,17-1,-18 1,18-36,-18 0,18-18,-18-17,-17 0,0-17,-18-19,0 1,-36-18,1 0,-18 0,0-18,-17 1,-19 17,-16-18,-1 0,0 1,-53-1,18 0,-35 1,-18 17,0-18,-18 18,0 0,1 0,17 0,17 0,18 18,18-18,35 0,18 0,35-18,36 18,17-18</inkml:trace>
  <inkml:trace contextRef="#ctx0" brushRef="#br4" timeOffset="121114">5098 8008,'35'0,"-17"0,17 0,18 0,17 0,19 0,16 0,1 0,53-18,0 18,-1 0,36 0,0-17,18 34,0-17,-18 0,18 18,-36-18,-17 18,-1-18,-16 17,-19 1,-17-18,0 18,-36-1,1-17,-36 0,0 18,-17-18,-36 35,-17-35,0 18</inkml:trace>
  <inkml:trace contextRef="#ctx0" brushRef="#br4" timeOffset="122090">2064 10160,'0'88,"17"-17,-17 17,18 35,-18-17,0 18,18-1,-18 1,0-1,17-17,-17 0,0 0,18-36,-18 18,0-35,18-17,-18-1,0-53</inkml:trace>
  <inkml:trace contextRef="#ctx0" brushRef="#br4" timeOffset="123025">1799 10301,'88'-35,"1"17,-1 1,18-1,17 18,18-18,0-17,36 17,-19 1,36-1,0 0,-17 1,17 17,-18-18,1 36,-19-18,1 0,-35 17,-19 1,-16 0,-19-1,-17 19,-18-1,-17 18,-18 0,18 17,-18 19,0-1,0 0,-18 18,18 17,0 1,18-1,-18 1,17-19,19 19,-19-1,19-17,-19 0,18 0,-17-18,17 0,-17-17,0-18,-1-18,-17 0,0-17,-17 0,-19-36,1 18,-18-18,0 1,-17-1,-1 18,-35-18,18 1,-35-1,-1 18,-17-18,-18 18,1 0,-19-17,18 17,1 0,-1 0,18 0,0 0,35 0,18 0,17 0,18 0,36 0,34-18,1 1</inkml:trace>
  <inkml:trace contextRef="#ctx0" brushRef="#br4" timeOffset="123793">4974 11642,'35'17,"-17"1,0-18,17 0,0-18,18 18,-18-17,18-19,18 19,-18-19,35 1,0-18,18 18,0-18,17 0,1 0,-1 0,18-17,18-1,0 18,0-17,-1-1,1 1,0 17,17 0,-17 0,-18 0,0 18,-17-1,17 1,-35 0,-18 17,-18 1,-17 17,-17 0,-36-18,-18 53,0-17</inkml:trace>
  <inkml:trace contextRef="#ctx0" brushRef="#br4" timeOffset="124665">5168 11307,'-35'52,"17"-16,1-1,-1 0,0-17,-17 17,17-17,1 17,-1-17,1-1,17 1,0 0,17-1,36-17,-35 0,17 18,18-18,-18 18,36-1,-18 1,0 0,17-18,-17 17,0 1,0-18,-18 17,-17-17,-1 0</inkml:trace>
  <inkml:trace contextRef="#ctx0" brushRef="#br4" timeOffset="125713">5168 7761,'-17'0,"-19"0,19 18,-1-1,0 1,-17 17,0-17,0 0,-1-1,1 1,0 0,17-1,36 1,-1-1,19 1,-1-18,18 18,17-1,-17 19,18-19,-1 1,-17 0,18-1,-18 1,0-1,0 1,-18 0,0-1,-17 1,-1 0</inkml:trace>
  <inkml:trace contextRef="#ctx0" brushRef="#br4" timeOffset="126794">5398 4974,'-18'0,"0"0,1 0,-19 0,1-17,0 17,-18 0,18 0,-18 0,17 0,1 0,17 0,1 0,-1 35,36 0,17 0,0 18,-17-17,17 16,-17 19,17-36,-17 18,-1-17,-17-1,18-18,-18 1,0 0</inkml:trace>
  <inkml:trace contextRef="#ctx0" brushRef="#br4" timeOffset="128393">17657 4657,'17'17,"18"1,1-18,-1 0,18 18,-18-18,0 17,1-17,-19 18,1 0,0 17,-18 0,0 0,-18 1,0 17,1-18,-1 0,0 0,1-17,-1 17,1-17,-1 0,0 17,18-18</inkml:trace>
  <inkml:trace contextRef="#ctx0" brushRef="#br4" timeOffset="129249">16669 7197,'53'35,"-18"-17,18-1,0 1,17 0,-17 17,0-18,-18 1,18 0,-35-1,0 1,-1 0,-34-1,-19 1,1 0,-18 17,18 0,-18-17,0 17,18-17,0-1,17 1,0 17,18-17,0-1</inkml:trace>
  <inkml:trace contextRef="#ctx0" brushRef="#br4" timeOffset="130281">17180 10654,'36'18,"-1"-1,0 1,18 17,0 0,0 1,0-19,0 19,-18-1,-17 0,-1-17,1-1,-18 1,-35 17,17-17,-17 0,-1-1,1 19,0-1,-18-18,18 1,-18 17,17-17,1 0,18 17,-19-17,36-1,-35 1,35-1,0 1</inkml:trace>
  <inkml:trace contextRef="#ctx0" brushRef="#br1" timeOffset="138217">9208 9543,'0'-18,"0"0,-18-17,18 0,-18-18,1 0,-1-18,0 1,-17-1,17-17,-17 18,17-19,-17 1,18 0,-1 0,0 17,18 18,0 0,0 36,36-1,-1 36,0 17,18 18,18 18,-18-19,17 19,1 0,-18-19,-1 1,1-17,0-1,-17 0,16-17,-34-1,17-17,-35 18</inkml:trace>
  <inkml:trace contextRef="#ctx0" brushRef="#br1" timeOffset="138505">9049 9066,'53'-35,"-18"0,0 0,1-18,16 17,1 1,0-18,0 0,0 18,-18 0,1-1,-1 1,-35 0,0 0</inkml:trace>
  <inkml:trace contextRef="#ctx0" brushRef="#br1" timeOffset="139041">9031 8096,'88'88,"-17"-17,17 0,-17-1,-1 1,18-1,-35-17,0 0,-18-18,1 1,-19-19,-17-70,-35 0,17 1,-17-19,0 0,17 18,36 1,0 16,-1 19,1-1,17 36,0-1,1 19,17 16,-18-16,0 17,0 17,-17-17,0 0,-1-18,-17 1,0-1,0-17,-17-54</inkml:trace>
  <inkml:trace contextRef="#ctx0" brushRef="#br1" timeOffset="139417">9807 7832,'-17'17,"-1"19,18 17,0-18,0 0,18 0,-1 1,19-1,-1-17,18-1,0 1,0 17,-1 0,1 1,0-1,0 0,-35 0,-1 1,-17-1,0 0,-17 1,17-19,-35 19,17-36,-17 0</inkml:trace>
  <inkml:trace contextRef="#ctx0" brushRef="#br1" timeOffset="139793">10125 7867,'0'18,"17"17,-17 18,18 0,17 17,1-34,-19-1,18-18,1 1,17 0,-18-36,0 18,1-35,-19 17,1-17,-18 0,-18-18,-17 17,-18-16,-18-1,1 17,17 19,0 17,18 0,-1 0,19 0</inkml:trace>
  <inkml:trace contextRef="#ctx0" brushRef="#br1" timeOffset="140136">9913 7091,'18'53,"17"0,18 17,17 1,1 17,17 0,-17 0,17 1,-35-19,0-17,0-18,-18 1,-17-1,17-17,-17-18,-18-18</inkml:trace>
  <inkml:trace contextRef="#ctx0" brushRef="#br1" timeOffset="140496">10548 7479,'53'70,"-18"-17,18 0,-18-17,18-1,-17 0,17-35,-18 18,18-36,-18 18,0-35,1 17,-19-35,1 18,-18-36,-18 19,1-19,-19 0,-17 19,18 16,17 19,-17-1,18 18,-1-18,0 18</inkml:trace>
  <inkml:trace contextRef="#ctx0" brushRef="#br1" timeOffset="140848">10777 6262,'36'88,"17"18,-1 0,19 0,-18-18,35 18,-17-1,-1-16,1-19,-1-17,-17 0,-17-18,16-17,-34 0,17-1,-35-17</inkml:trace>
  <inkml:trace contextRef="#ctx0" brushRef="#br1" timeOffset="141064">11165 7161,'36'-17,"-19"-1,36-17,0 0,-18-1,18 1,0-18,0 18,-18 0,1-1</inkml:trace>
  <inkml:trace contextRef="#ctx0" brushRef="#br1" timeOffset="141232">11377 6244,'0'18</inkml:trace>
  <inkml:trace contextRef="#ctx0" brushRef="#br1" timeOffset="141432">11783 6773,'70'71,"-34"-36,-1 0,0-17,-17 17,17-17,-17-18,-1 0,1 0</inkml:trace>
  <inkml:trace contextRef="#ctx0" brushRef="#br1" timeOffset="141825">12012 6227,'-18'35,"1"0,17 0,0 1,17-19,19 19,-1-1,18 0,0-17,0 17,17-17,19 17,-37 0,19 1,-18-1,-18 0,-17 0,-18 1,0-19,-18 1,1 0,-19-1,-17-17,18 0</inkml:trace>
  <inkml:trace contextRef="#ctx0" brushRef="#br1" timeOffset="142656">12541 6121,'71'70,"-18"-34,-18 16,18 1,-35 0,17 0,-18-18,1-17,0 17,-18-70,-18 0,18-18,-35-18,17 1,1-18,-19 17,36-17,18 35,0 18,-1 17,18 18,1 0,17 35,0 1,0 17,-1-1,1 1,0 0,-35-17,0 16,-1-34,-17 0,-17-36,17-35,-18 18,0-36,1-17,-1 0,18 0,0 17,0 18,35 36,1-1,-19 18,36 18,-18-1,18 19,0 16,-18-16,18 17,0-36,0 1,0 0,18-36,-18 0,0 1,17-19,-35-17,18 1,-35-1,0-36,-36 19,18 35,-18-1,-17 19,0 17</inkml:trace>
  <inkml:trace contextRef="#ctx0" brushRef="#br5" timeOffset="153335">10548 9860,'18'-17,"-18"-1,0 0,0-17,0 0,0 17,0-35,0 18,0 0,17-18,-17 17,0-17,0 1,0-19,0 18,18 0,-18 0,-18 0,18 0,0 0,0 18,0-18,0 18,0 0,0-1,0 1,0 18,0-1,0 0,18-17,0 70,-1 1,-17-19,36 18,-19 1,18-1,-17-17,17 35,1-18,-1 0,0-17,18 17,-18 0,1 1,-1-1,-17-17,17 17,-17-18,-1-17,1 18,17-18,-17 0,-1-18,1 1,0-18,-1 17,1 0,0-17,17 0,0-1,0 1,1 0,17-18,-18 18,0-18,0 17,1 1,-19 0,19 0,-19 17,19-17,-19 17,1-17,-1 17,1 1,0 34,-18 1,17-1,-17 1,0 17,18 1,0-1,-18 0,17 0,19 18,-19-17,1-1,17 0,-17 18,17-35,0 17,-17 0,0 1,17-19,-18 1,1-18,0 18,-1-18,1-18,0-17,-18 17,17 0,1-17,0 0,-18-1,17 1,1 0,0 0,-1-18,1 17,-1-16,1 16,0-17,-1 18,1 17,0-17,-18 0,17 17,1-17,0 17,-1 1,-17 34,18 1,-18 0,17-1,1-17,0 18,-1 17,1-17,0 17,-18-17,17-1,-17 19,18-19,-18 19,18-1,-18 0,17 0,1 1,-18 17,17-18,1 0,-18 18,18-18,-18 1,17 17,1-18,0 0,-1 0,1-17,-18 17,18-17,-1 17,1-17,-18-53,18 17,-18 0,17 1,-17-1,18 0,-18 1,0 17</inkml:trace>
  <inkml:trace contextRef="#ctx0" brushRef="#br5" timeOffset="155743">12823 9084,'18'-35,"17"17,-17-17,0 17,-1 1,1-19,0 1,17 17,-17-17,17 0,-18-18,1 18,17 17,-17-17,0-1,17 1,-17 18,-1-19,1 19,-1-1,1 0,0 1,-18 34,0 36,0-35,17 17,-17 18,18-18,-18 18,18 0,-1 18,-17-18,36 0,-19 17,1-17,17 0,-17 0,-1 17,1-17,17 0,-17-17,0 16,-1-16,1-1,17-17,-17 17,-1-17,1 17,0-18,-1 1,1 17,0-17,-18 0,17 17,-17-17,18-1,-53 1,17-18,0 0,-17 0,0 0,-18 0,0 18,-18-36,-17 18,0 0,-18 0,0-18,-17 18,17-17,-17 17,-1 0,1-18,-1 18,1 0,17-18,0 18,-17 0,17-17,0 17,-18 0,36 0,-18 0,18 0,0 0,-18 0,18 0,17 0,1 0,-1 0,18 0,0 0,1 0,16-18,19 18,-19 0,72 0,-19 0,-17 0</inkml:trace>
  <inkml:trace contextRef="#ctx0" brushRef="#br5" timeOffset="167527">10530 8855,'0'-18,"0"0,-17 54,17-19,-18 1,18 0,-17 17,34-70,-17-1,0 19,0-19,0 1,0 18,-17 17,17 17,-18 18,18 1,0-19,0 19,0-19,18-34,-18-1,0 0,0-17,0 0,0 17,0 1,-18 52,18 18,0-18,18 18,-18 0,0 0,0-18,0-17,0-1,0 1,35-36,-18-17,-17 0,18-18,-18-18,18 36,-1 17,-17 54,0 17,-17-1,17 1,0 18,0-18,-18 0,18-18,-18 0,18 1,-17-19,34-52,-17 0,18-18,0-18,-1 1,19 17,-19 0,1 18,0 87,-36-16,18 34,-18-17,1 18,-1-1,0-17,1-17,17-1,-18 0,18-17,0-54,18 1,-18-18,0 0,17-17,-17-18,0 17,-17-17,17 17,-18 18,0 18,-17 17,18 18,-1 18,0 17,1 1,-1 34,18 18,-18-17,18 17,18 0,-18-17,0-18,18 0,-18 0,17-18,-17-17,18 17,0-70,-18-18,0 0,0-18,17 1,-34-36,17 18,0-1,-18 19,18 17,-18 0,1 18,-1 17,0 36,1-1,17 54,-18 17,36 0,-18 18,17-18,1 1,0-37,-18 1,17-17,-17-19,36 1,-36-53,17-1,1-17,-18-17,17-18,-17-18,18 18,-18-18,0 35,0 18,0 18,0 88,0 35,0 18,0-18,18 18,-18-18,17-17,-17-18,18-18,-18-17,18-1,-18-52,0 0,0-18,0-18,-18-17,18 0,-18-18,-17 18,17 0,1 35,-1 17,1 36,17 36,17 34,1 18,-1 1,19 17,-1-18,-17-18,17 1,-17-36,-1 0,1-17,-1-18,-17-18,0-35,-17-17,-1-18,-17 0,17-18,-17 0,17 18,-17-1,17 37,18 34,0 36,18 52,0 18,-1 18,19-18,-1 18,0-18,0 1,1-19,-19-17,19 0,-19-35,1-18,-18-36,0-17,-18 0,1-35,-1 0,18 0,-18 0,18 17,-17 36,17 0,17 105,1 1,0 17,-1 0,1 0,0-17,-1-18,1 0,-1-36,1 1,0-36,-18-17,0-18,-18 0,18-35,-18 0,1-18,-1 35,-17 54,17 17,1 17,17 36,0 36,0-1,0 0,0-18,0-17,0 0,17-17,-17-19,-17-34,-1-36,-17 17,-1 1,1 0,0 35,-18-18,18 18,17 18,-17-18,88 0,0 0,0-18,17-17,18 17,0-17,-17 0,0 17,-18 0,-18 18,-18 18,-34 17,-18 1,-18-1,-18 0,0 18,1-18,17 1,0-19,18 1,88-18,17 0,1-18,17 1,18-1,17 18,1 0,-18-18,-18 18,-18 18,-17-18,-88 0,-36 0,-17 18,-35-18,-1 0,-34 0,34 17,18-17,36 18,-1-18,54 0,52 18,35-18,36 0,18 0,52 0,0 0,18 0,36 0,-1 17,-17-17,-18 18,17-1,-52-17,-18 18,-52-18,-37 0,-87-18,-35 1,-36-1,-35-17,-53 35,0-18,-18 18,0 0,1 18,17-18,35 18,18-1,35 1,53-1,88 19,53-19,36-17,52 18,18-18,36 0,17 0,17 0,1 18,-36-18,-17 17,-36 1,-52-18,-72 0,-87-35,-71 17,-52-17,-19 17,-34-17,-19 35,-34-18,17 18,-18 0,1 18,34-1,19 1,52 0,35-1,71-17,89 18,52 0,35-1,54-17,34 0,19-17,34 17,1 17,17-17,0 18,-35-18,0 35,-17-17,-72 0,-34-18,-71 0,-89-18,-52 0,-35 1,-71-19,-18 19,-35-1,-17 0,-1 18,0 18,-17-18,18 18,17-1,17 1,72 0,34-1,36-17,53 18,88-18,17 0,54-18,17 1,35-1,18 0,35 1,1 17,17-18,-18 18,0-18,1 18,-36 18,-53-18,-53 0,-35 0,-53-18,-53-17,-53 17,-35-17,-35 0,-36 17,-17 1,-1-1,1 18,0 0,17 18,53-18,18 0,53 0,70 0,89-18,35 0,35 1,35-1,18 0,18 1,-18-1,-35 18,-36 0,-52 18,-159-1,-18 1,-18 0,1-18,-18 0,17 0,54 0,17-18,53 0,35-34,53 16,0-17,18 0,18 1,-19-1,-16 0,-19 35,-34 18,-36 35,-18 1,-35-1,0 18,0-36,0 1,18 0,17-18,36-18,17-35,18 0,0 0,0-17,-18-1,1 1,-1-1,0 1,-35 34,-35 54,17 35,-17 35,0 0,-1-17,19 17,-19-17,19-1,-19-35,19 1,34-89,19 0,-19-35,19-1,-19 1,19-18,-1 1,0-1,-17 18,-1 35,-17 35,-17 36,-1 52,-17 18,17 18,-17 0,0 0,17 0,0-18,1-18,17 1,17-36,-17 1,18-36,17-36,-17-17,0 0,-18-35,17 0,1 0,0 0,-18-18,17 18,-17 17,0 36,18 88,-18 17,0 36,0 0,0 17,17-17,-17 0,18-18,0-17,-18-36,17 0,-17-17,18-71,-18-17,0-19,0-16,0-1,0 0,0 0,0 0,0 18,-18 35,18 35,0 89,0 17,0 36,18-19,-18 19,18-18,17-18,-17 0,-1-53,1 1,17-36,-17-18,-18-35,0-17,0-19,-18-16,0-1,1 0,-1-18,-17 1,17 35,1 35,-1 35,0 71,18 35,36 1,-19 34,19-17,16-18,-16 18,17-18,0-17,-18-1,0-52,-17-1,-1 1,1-36,0-17,-36-18,18-17,-35-18,-1-18,19 0,-18 0,-1 0,1 18,0 0,-1 53,1-1,18 36,-1 18,18 52,18 19,-1 34,18 1,1-1,-1 1,18-19,-18 19,0-54,1-17,-19-17,19-1,-19-18,-17-69,-17-1,-1-18,0 1,1-1,-1 36,0-1,1 36,-1 18,1 35,-1 0,18 0,0-18,0 18,0-18,0 18,18-35,-18-1,17 1,-17-36,-17-17,-1 0,0 0,-17-18,-18 35,-17-17,-1 0,-17 17,0 0,-1 18,-16-17,-1 17,-18 0,18 0,18 0,18 0,17 0,0-18,35 18,53-35,1-1,17 1,17 0,1 17,-18 1,0-1,-36 36,-52 35,-18-1,-17 19,-1 0,0-19,1-16,-1-19,36 1,17-36,1 1,17-19,35-16,0-19,18 0,18 1,-1-18,1 17,-1-17,-17 35,-35 35,-18 54,-35 17,-18 17,0 1,0-1,-18 1,18-1,18-34,18-1,34-88,1 18,17-36,-17 1,17-1,0 0,-17 1,0-1,-18 1,-18 52,-17 18,17 35,-35 36,18 17,0-17,-1 17,1-17,0-19,17 1,18-35,18-53,-1-1,1-16,17-19,1-17,-1 17,0-17,0-18,-17 18,17 17,-35 19,-53 87,18 35,0 19,-18 16,0 1,0 0,0-18,18-17,-18-1,35-17,1-35,17-36,35-35,-17-17,17-1,18-17,0 17,0-17,0 18,-18-1,-18 54,-34 34,-1 18,-35 36,-17 17,17 18,-35-18,17 18,1-35,-1-1,36-52,88-53,0-36,17 0,18 1,0-18,1 17,-1-17,-18 0,1 17,-36 36,1 17,-36 36,-18 35,-17 35,17 0,0 0,-17-17,35 0,-18-1,36-35,-18 1,18-36,17 0,-17-18,-1-17,1-18,-18 0,18-18,-18 1,0-1,0 1,0 34,0 72,-18 34,36-17,-1 18,1-18,-1 17,19-17,-1 0,18 0,0 0,0 0,0-18,17-17,1 17,-1-35,1 18,-1-36,19 18,-1-35,0 17,-17-35,17 18,-18-18,1 0,-1-18,1-17,0 0,-36 17,0 1,-17-1,-18 18,0 36,-36-1,19 18,-36 18,0 17,0 36,-17-1,17 1,-18 17,18 0,18-17,0-1,-1-17,19-18,17-52,35-18,-17-36,17 0,-18-17,19 0,17 0,-18 0,0 17,-17 1,0 17,-18 106,-36 35,1 0,17-18,-17 19,0-19,17-17,0-18,1-17,52-53,-17 0,-1-18,19-18,-1-17,-17 0,-1-1,19-16,-36 16,17 19,-17 35,0 70,0 53,-17 0,-1 18,18 0,-18-18,18-17,-17 17,17-35,0 0,17-36,1 1,0-53,-1-1,1-34,-18-1,17 18,1-35,-18 18,18-1,-18 36,0 88,0 35,0 0,0 18,17-18,-17 0,18 1,0-37,-1-16,1-19,0 1,17-36,-18 1,-17-19,0-34,0-1,0 1,0-18,0 17,-17 0,17 54,0 52,0 53,17 1,1-1,0 0,-1 0,19-35,-19 0,19-18,-19 0,1-35,-1 18,1-71,-18 18,-18-18,1-18,-1 1,-17-18,17-18,-17 18,0-1,-1-16,1-1,0 0,0 0,-1 18,1 35,0 0,17 35,1 36,17 53,17-1,1 36,17 0,0 0,18 0,-17-18,16 18,-16-1,17-16,-18-19,0 1,18-36,-35 0,-1-17,19 0,-36-54,-18 1,18 0,-18-36,-17 18,17-35,-17 0,0 0,0-1,17 1,-17 0,17 0,-17 0,17 17,18 18,-17 0,-1 18,18 17,0 54,0 17,18 35,-1 0,1 0,-1 18,1-18,17-17,-17 17,17-17,-17 17,17-35,0 0,-17-18,0 0,17-35,-35-35,-18 0,1-18,-1-18,0 1,-17-1,0 0,0 18,-1 1,19 34,-1 0,0 54,36 16,0 1,-1 18,19 17,-1 0,0 1,0-37,-17 19,0-36,-1 1,1-1,0-18,-54-17,19-17,-36-18,0 17,-18-17,-17-1,18 19,-19-1,1 0,18 1,-19 17,19-18,-1 18,1 0,35 0,-1 0,54 0,17 0,18 0,0 18,-18-18,-17 0,-71 17,-18-34,-52 17,-18 0,-18 0,-17 0,-18 0,0 17,35 1,0-18,36 18,35-18,35 0,70-18,54-17,35 17,17-35,18 18,18 0,0 17,-36-17,-35 17,-52 18,-89 18,-35-18,-54 17,-34-17,17 18,-17 0,0-1,52 1,18 0,53-18,141-53,18 17,35 1,18 0,18 0,-1 17,-35 0,-53 18,-35 0,-88 0,-53 18,-36 0,-17-18,35 17,-17 1,35 0,17-18</inkml:trace>
  <inkml:trace contextRef="#ctx0" brushRef="#br6" timeOffset="173591">10866 9472,'-36'0,"19"0,-1 0,0 18,-17-1,17 1,1 0,17 17,0-17,17-1,1 1,17-1,-17-17,17 0,1-17,-19 17,18-18,-17 1,0-19,-1 1,-17 17,0-17,-35 17,0 1,0 34,-18 1,17 0,-17-1,18 19,35-19,0 1,18 0,-1-1,1-17,17 0,18 0,-17 0,-1 0,-18-35,1 17,0 1,-36-1,-17 0,0 18,-1 0,1 0,17 18,1-18,17 18,35-1,0-34,-17 17,17 0,-17-18,-18 0,-18 1,1 17,-1-18,-17 36,-1-18,19 0,34 17,19-17,-19 0,1 0,-18-17</inkml:trace>
  <inkml:trace contextRef="#ctx0" brushRef="#br6" timeOffset="175062">13264 9490,'-35'35,"18"-17,-19-1,19 19,17-1,0-18,17 1,1 0,17-1,-17-17,17 0,0-17,-17-1,0 0,17-17,-35 18,0-19,0 1,-18 17,-17 1,0 17,-1-18,-16 18,16 18,1-18,17 35,18-17,18-1,0 1,17 0,18-18,-18 17,0-34,1 17,-19-18,1 0,0 1,-18-1,-53 0,17 1,1 17,-18 17,18-17,17 18,18 0,0-1,0 1,36 0,-1-1,0-17,0 0,1 0,-19 0,1-17,0-1,-36 0,-17 18,-1 0,-17 0,18 0,18 0,17 18,35 0,-18-18,19-18,-19 18,-34-18,-19 36,19-18,-18 0,17 35,18-17,35-18,0 0,-17 0,0 0,-1-35,-34 17,-19 18,19-18,-1 18,36 18</inkml:trace>
  <inkml:trace contextRef="#ctx0" brushRef="#br2" timeOffset="181054">11642 9490,'-18'-18,"0"18,1 0,-19 18,19-1,-1 1,36 0,-1-1,19-17,-19 0,19 0,-1-17,-17 17,-1-18,-17-17,0 17,-35 0,17 1,-17 17,0 0,-1 0,1 17,18 1,34 0,18-18,-17 0,17 0,-17 0,0-18,-1 0,-34 1,-1 17,-17 0,17 17,0 1,36 0,0-18,17-18,-17 0,-54 18,19 0,17 18</inkml:trace>
  <inkml:trace contextRef="#ctx0" brushRef="#br2" timeOffset="181838">12435 9472,'-17'-18,"-1"18,-17 18,17-18,1 35,17-17,17-18,19 18,-1-18,-18 0,19 0,-19-18,19 0,-36 1,-18-1,-17 0,17 18,-17 0,0 18,17-18,0 35,54-35,-1 18,-18-36,19 18,-19-17,1-1,-36 0,-17 1,17 17,1 0,-1 17,36 1,-1-36,-17 18</inkml:trace>
  <inkml:trace contextRef="#ctx0" brushRef="#br2" timeOffset="183414">10530 9843,'36'0,"-1"0,0-18,18 36,0-18,18 0,17 0,18 0,0 0,35 0,-18 0,36 0,-18 0,35 0,1 17,-19-17,19 0,-1 0,-17 18,0-18,0 0,-18 17,0-17,-18 0,-17 18,-18-18,-17 18,-36-18</inkml:trace>
  <inkml:trace contextRef="#ctx0" brushRef="#br2" timeOffset="184326">13741 9684,'-18'35,"0"0,18-17,0 0,0-1,0 19</inkml:trace>
  <inkml:trace contextRef="#ctx0" brushRef="#br2" timeOffset="185134">10513 9648,'35'0,"-17"0,35 0,0-17,-1 17,19 0,17 0,18 0,18 0,-1 0,18 0,18 0,0 0,17 0,18 0,-18 0,1 0,-1 0,1 17,-19-17,-17 18,1 0,-19-18</inkml:trace>
  <inkml:trace contextRef="#ctx0" brushRef="#br2" timeOffset="185750">10530 9631,'0'17,"0"19,0-1,18-17,0 17,-1-17,1 17</inkml:trace>
  <inkml:trace contextRef="#ctx0" brushRef="#br7" timeOffset="197861">10283 8943,'-17'88,"-1"-17,18 17,0-18,0 1,0 0,0-19,18-16,-18 17,17-36,-17 19,0-19</inkml:trace>
  <inkml:trace contextRef="#ctx0" brushRef="#br7" timeOffset="198405">10583 8714,'53'70,"0"-17,-18-18,18 1,0 17,0-18,0 0,-18 0,18-17,-17 17,-1-17</inkml:trace>
  <inkml:trace contextRef="#ctx0" brushRef="#br7" timeOffset="198804">11501 8537,'-18'18,"18"0,-18 34,-17 1,0 18,-1-1,1-17,0 0,0-17,17-1,0 0,1-17,17-1,0-17</inkml:trace>
  <inkml:trace contextRef="#ctx0" brushRef="#br7" timeOffset="199141">11783 8555,'53'70,"-36"-17,19 0,-1 0,0 0,0-18,-17 1,17-19,-17 19,17-19,-17 1,0-1</inkml:trace>
  <inkml:trace contextRef="#ctx0" brushRef="#br7" timeOffset="199469">12330 8431,'-36'71,"19"-18,-19 0,19 17,-19 1,19-18,-18 0,17-18,0 0,1-17</inkml:trace>
  <inkml:trace contextRef="#ctx0" brushRef="#br7" timeOffset="199797">12541 8414,'18'35,"0"18,-1-18,18 36,-17-18,0 17,17-17,-17 0,-1-18,1 1,0-1,-1-17,1-1</inkml:trace>
  <inkml:trace contextRef="#ctx0" brushRef="#br7" timeOffset="200117">12894 8396,'18'35,"-36"1,18-1,0 18,-18 0,1 0,17-18,-18 18,18-18,-18-17,18-1,0 1</inkml:trace>
  <inkml:trace contextRef="#ctx0" brushRef="#br7" timeOffset="200461">13194 8378,'18'36,"-1"-1,18 18,-17 18,0-1,-1 36,1-18,0 18,-1-18,1 0,17-17,-17 17,17-35,-17 0,17 0,-17-18</inkml:trace>
  <inkml:trace contextRef="#ctx0" brushRef="#br7" timeOffset="201085">11236 9172,'88'-17,"18"17,0 0,17-18,18 18,1 0,-19 0,0 0</inkml:trace>
  <inkml:trace contextRef="#ctx0" brushRef="#br7" timeOffset="201333">12259 9190,'-159'18,"71"-18,18 0,17 0,17 0,19 0,52 17,18-17,17 18,1-18,0 17,-1-17,-17 18,-35 0,-71-1</inkml:trace>
  <inkml:trace contextRef="#ctx0" brushRef="#br7" timeOffset="201473">12030 9313,'-141'0,"88"0,17 0,89 0,18-17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3ABB-FE41-49E2-B342-D9D2E21F7C46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8B58-FBD0-4E44-AC98-0F110D78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53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3ABB-FE41-49E2-B342-D9D2E21F7C46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8B58-FBD0-4E44-AC98-0F110D78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11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3ABB-FE41-49E2-B342-D9D2E21F7C46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8B58-FBD0-4E44-AC98-0F110D78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6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3ABB-FE41-49E2-B342-D9D2E21F7C46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8B58-FBD0-4E44-AC98-0F110D78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7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3ABB-FE41-49E2-B342-D9D2E21F7C46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8B58-FBD0-4E44-AC98-0F110D78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85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3ABB-FE41-49E2-B342-D9D2E21F7C46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8B58-FBD0-4E44-AC98-0F110D78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6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3ABB-FE41-49E2-B342-D9D2E21F7C46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8B58-FBD0-4E44-AC98-0F110D78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802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3ABB-FE41-49E2-B342-D9D2E21F7C46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8B58-FBD0-4E44-AC98-0F110D78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90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3ABB-FE41-49E2-B342-D9D2E21F7C46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8B58-FBD0-4E44-AC98-0F110D78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1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3ABB-FE41-49E2-B342-D9D2E21F7C46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8B58-FBD0-4E44-AC98-0F110D78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05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3ABB-FE41-49E2-B342-D9D2E21F7C46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8B58-FBD0-4E44-AC98-0F110D78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86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F3ABB-FE41-49E2-B342-D9D2E21F7C46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88B58-FBD0-4E44-AC98-0F110D78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91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130425"/>
            <a:ext cx="8686800" cy="1470025"/>
          </a:xfrm>
        </p:spPr>
        <p:txBody>
          <a:bodyPr/>
          <a:lstStyle/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Absolute Monarchs Thinking Maps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817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44280" y="127080"/>
              <a:ext cx="8992080" cy="65916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920" y="117720"/>
                <a:ext cx="9010800" cy="661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6532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-158760" y="69840"/>
              <a:ext cx="9131760" cy="66488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168120" y="60480"/>
                <a:ext cx="9150480" cy="666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1271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Absolute Monarchs Thinking Maps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Absolute Monarchs Thinking Maps</dc:title>
  <dc:creator>Windows User</dc:creator>
  <cp:lastModifiedBy>Windows User</cp:lastModifiedBy>
  <cp:revision>1</cp:revision>
  <dcterms:created xsi:type="dcterms:W3CDTF">2015-02-10T17:41:56Z</dcterms:created>
  <dcterms:modified xsi:type="dcterms:W3CDTF">2015-02-10T17:43:54Z</dcterms:modified>
</cp:coreProperties>
</file>