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4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8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8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9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1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9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6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0888-6FA9-43E9-A438-079A3729B939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5619-2953-4D97-88AF-C18B806E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8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800" u="sng" smtClean="0">
                <a:latin typeface="Constantia" pitchFamily="18" charset="0"/>
              </a:rPr>
              <a:t>SSR Inquiry Questions </a:t>
            </a:r>
            <a:r>
              <a:rPr lang="en-US" altLang="en-US" sz="3600" smtClean="0">
                <a:latin typeface="Constantia" pitchFamily="18" charset="0"/>
              </a:rPr>
              <a:t/>
            </a:r>
            <a:br>
              <a:rPr lang="en-US" altLang="en-US" sz="3600" smtClean="0">
                <a:latin typeface="Constantia" pitchFamily="18" charset="0"/>
              </a:rPr>
            </a:br>
            <a:r>
              <a:rPr lang="en-US" altLang="en-US" sz="3600" smtClean="0">
                <a:latin typeface="Constantia" pitchFamily="18" charset="0"/>
              </a:rPr>
              <a:t> </a:t>
            </a:r>
            <a:r>
              <a:rPr lang="en-US" altLang="en-US" sz="4000" smtClean="0">
                <a:latin typeface="Constantia" pitchFamily="18" charset="0"/>
              </a:rPr>
              <a:t>Monday 12/15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 algn="ctr" eaLnBrk="1" hangingPunct="1">
              <a:buFontTx/>
              <a:buNone/>
            </a:pPr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Please answer the following questions on a half-sheet of loose leaf paper</a:t>
            </a:r>
          </a:p>
          <a:p>
            <a:r>
              <a:rPr lang="en-US" altLang="en-US" sz="3000" smtClean="0">
                <a:latin typeface="Times New Roman" pitchFamily="18" charset="0"/>
              </a:rPr>
              <a:t>1.) Can you explain in your own words why Pope Francis feels there needs to be changes in the Catholic Church and what are some areas that need change? </a:t>
            </a:r>
          </a:p>
          <a:p>
            <a:r>
              <a:rPr lang="en-US" altLang="en-US" sz="3000" smtClean="0">
                <a:latin typeface="Times New Roman" pitchFamily="18" charset="0"/>
              </a:rPr>
              <a:t>2.) What two questions would you ask the Pope if you had the chance? </a:t>
            </a:r>
          </a:p>
          <a:p>
            <a:r>
              <a:rPr lang="en-US" altLang="en-US" sz="3000" smtClean="0">
                <a:latin typeface="Times New Roman" pitchFamily="18" charset="0"/>
              </a:rPr>
              <a:t>3.) As someone who is </a:t>
            </a:r>
            <a:r>
              <a:rPr lang="en-US" altLang="en-US" sz="3000" b="1" i="1" u="sng" smtClean="0">
                <a:latin typeface="Times New Roman" pitchFamily="18" charset="0"/>
              </a:rPr>
              <a:t>not</a:t>
            </a:r>
            <a:r>
              <a:rPr lang="en-US" altLang="en-US" sz="3000" smtClean="0">
                <a:latin typeface="Times New Roman" pitchFamily="18" charset="0"/>
              </a:rPr>
              <a:t> Catholic is there anything about his ideas that you find appealing? </a:t>
            </a:r>
          </a:p>
        </p:txBody>
      </p:sp>
    </p:spTree>
    <p:extLst>
      <p:ext uri="{BB962C8B-B14F-4D97-AF65-F5344CB8AC3E}">
        <p14:creationId xmlns:p14="http://schemas.microsoft.com/office/powerpoint/2010/main" val="2161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England Becomes Protestant </a:t>
            </a:r>
            <a:endParaRPr lang="en-US" alt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Elizabeth I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-Wanted to restore Protestantism  and with the help of Parliament set up the Church of England (Anglican Church)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Named the only legal church in England </a:t>
            </a:r>
          </a:p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Church of England-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Designed to keep Protestants and Catholics happy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Priests could marry and give sermons in English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Kept rich robes and some Catholic traditions </a:t>
            </a: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Section 3-Luther Leads the Reformation </a:t>
            </a:r>
          </a:p>
        </p:txBody>
      </p:sp>
      <p:pic>
        <p:nvPicPr>
          <p:cNvPr id="28675" name="Picture 5" descr="martin-luther-15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36877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dirty="0" smtClean="0">
                <a:latin typeface="Times New Roman" pitchFamily="18" charset="0"/>
                <a:cs typeface="Times New Roman" pitchFamily="18" charset="0"/>
              </a:rPr>
              <a:t>Causes of the </a:t>
            </a:r>
            <a:r>
              <a:rPr lang="en-US" altLang="en-US" sz="4000" u="sng" dirty="0" smtClean="0">
                <a:latin typeface="Times New Roman" pitchFamily="18" charset="0"/>
                <a:cs typeface="Times New Roman" pitchFamily="18" charset="0"/>
              </a:rPr>
              <a:t>Reformation (pg. 488)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8226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29600"/>
              </a:tblGrid>
              <a:tr h="822325">
                <a:tc>
                  <a:txBody>
                    <a:bodyPr/>
                    <a:lstStyle/>
                    <a:p>
                      <a:pPr algn="ctr"/>
                      <a:r>
                        <a:rPr lang="en-US" sz="4800" u="sng" dirty="0" smtClean="0"/>
                        <a:t>Causes of the Reformation </a:t>
                      </a:r>
                      <a:endParaRPr lang="en-US" sz="48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59" marB="45559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478536"/>
              </p:ext>
            </p:extLst>
          </p:nvPr>
        </p:nvGraphicFramePr>
        <p:xfrm>
          <a:off x="457200" y="2819400"/>
          <a:ext cx="8229600" cy="3810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1981200"/>
                <a:gridCol w="2057400"/>
              </a:tblGrid>
              <a:tr h="38100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The Renaissance values of humanism and secularism led people to question the Church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The printing press helped spread ideas</a:t>
                      </a:r>
                      <a:r>
                        <a:rPr lang="en-US" baseline="0" dirty="0" smtClean="0"/>
                        <a:t> that went against the Church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Powerful monarchs challenged</a:t>
                      </a:r>
                      <a:r>
                        <a:rPr lang="en-US" baseline="0" dirty="0" smtClean="0"/>
                        <a:t> the Church as </a:t>
                      </a:r>
                      <a:r>
                        <a:rPr lang="en-US" baseline="0" dirty="0" smtClean="0"/>
                        <a:t>the </a:t>
                      </a:r>
                      <a:r>
                        <a:rPr lang="en-US" baseline="0" dirty="0" smtClean="0"/>
                        <a:t>supreme power in Europe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Many leaders  viewed the pope as a foreign ruler and challenged his authority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European</a:t>
                      </a:r>
                      <a:r>
                        <a:rPr lang="en-US" baseline="0" dirty="0" smtClean="0"/>
                        <a:t> princes and kings were jealous of the Church’s wealth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Merchants and others resented having to pay the Church taxes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Church leaders were becoming worldly and corrupt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Many people found Church practices like</a:t>
                      </a:r>
                      <a:r>
                        <a:rPr lang="en-US" baseline="0" dirty="0" smtClean="0"/>
                        <a:t> the sale of indulgences unacceptable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457200" y="2286000"/>
          <a:ext cx="8229600" cy="533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Social </a:t>
                      </a:r>
                      <a:endParaRPr lang="en-US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Political </a:t>
                      </a:r>
                      <a:endParaRPr lang="en-US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Economic</a:t>
                      </a:r>
                      <a:endParaRPr lang="en-US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Religious </a:t>
                      </a:r>
                      <a:endParaRPr lang="en-US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9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Luther Challenges the Church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Martin Luther-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Monk and teacher from Germany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The 95 Theses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-95 statements attacking the “pardon-merchants”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1517-Luther took a public stand against Johann Tetzel’s sale of indulgences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Indulgence-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Selling releases from the punishment of their sins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Reformation-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reform and the formation of churches that did not follow the popes lead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4" name="Picture 6" descr="95+the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0"/>
            <a:ext cx="26114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0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Luther Challenges the Church </a:t>
            </a:r>
            <a:endParaRPr lang="en-US" alt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Luther’s Teaching-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Salvation through faith alone</a:t>
            </a:r>
          </a:p>
          <a:p>
            <a:pPr lvl="2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Catholics believed faith and works = salvation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Church teaching should be based on the Bible alone</a:t>
            </a:r>
          </a:p>
          <a:p>
            <a:pPr lvl="2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Pope and church traditions = false authority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All people with faith are equal </a:t>
            </a:r>
          </a:p>
          <a:p>
            <a:pPr lvl="2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People could interpret the Bible for themselves </a:t>
            </a:r>
          </a:p>
          <a:p>
            <a:pPr lvl="2"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6" descr="King-James-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700463"/>
            <a:ext cx="1905000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2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Response to Luther 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1520-Pope Leo X threatened to excommunicate Luther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He later did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1521-Emperor Charles V issued the Edict of Worms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No one could offer Luther food or shelter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Prince Frederick housed Luther during this time he translated the New Testament into German </a:t>
            </a:r>
          </a:p>
        </p:txBody>
      </p:sp>
      <p:pic>
        <p:nvPicPr>
          <p:cNvPr id="32772" name="Picture 6" descr="e-diet-of-wo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2895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5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Response to Luther </a:t>
            </a:r>
            <a:endParaRPr lang="en-US" alt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Protestant-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Christian who belonged to non-Catholic churches </a:t>
            </a: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Peace of Augsburg-Compromise in which rulers would decide the religion on his state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Protestant or Catholic </a:t>
            </a: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6" name="Picture 6" descr="chillingworth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450" y="1295400"/>
            <a:ext cx="3352800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2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England Becomes Protestant </a:t>
            </a:r>
            <a:endParaRPr lang="en-US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Annul-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Ending a marriage if proof is shown it was never legal (not a divorce)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4820" name="Picture 5" descr="as-peacefully-easily-as-possible-800x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43852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6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England Becomes Protestant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Henry VIII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-King of England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Had one daughter (Mary) with wife Catherine and wanted a son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Asked the pope for an annulment so he could marry a younger wife 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Act of Supremacy- Citizens had to take an oath recognizing Henry as the head of England’s Church and his divorce as legal</a:t>
            </a:r>
          </a:p>
        </p:txBody>
      </p:sp>
      <p:pic>
        <p:nvPicPr>
          <p:cNvPr id="35844" name="Picture 5" descr="indexp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050" y="5029200"/>
            <a:ext cx="1377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5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SSR Inquiry Questions   Monday 12/15</vt:lpstr>
      <vt:lpstr>Section 3-Luther Leads the Reformation </vt:lpstr>
      <vt:lpstr>Causes of the Reformation (pg. 488) </vt:lpstr>
      <vt:lpstr>Luther Challenges the Church  </vt:lpstr>
      <vt:lpstr>Luther Challenges the Church </vt:lpstr>
      <vt:lpstr>The Response to Luther </vt:lpstr>
      <vt:lpstr>The Response to Luther </vt:lpstr>
      <vt:lpstr>England Becomes Protestant </vt:lpstr>
      <vt:lpstr>England Becomes Protestant </vt:lpstr>
      <vt:lpstr>England Becomes Protestant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3-Luther Leads the Reformation</dc:title>
  <dc:creator>Windows User</dc:creator>
  <cp:lastModifiedBy>Windows User</cp:lastModifiedBy>
  <cp:revision>3</cp:revision>
  <dcterms:created xsi:type="dcterms:W3CDTF">2014-12-15T18:26:19Z</dcterms:created>
  <dcterms:modified xsi:type="dcterms:W3CDTF">2014-12-15T18:26:52Z</dcterms:modified>
</cp:coreProperties>
</file>