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13DF-FF53-4F0C-93C3-68DFEA3F2C39}" type="datetimeFigureOut">
              <a:rPr lang="en-US" smtClean="0"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4DAEF-3E00-47D0-B066-69760CD46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517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13DF-FF53-4F0C-93C3-68DFEA3F2C39}" type="datetimeFigureOut">
              <a:rPr lang="en-US" smtClean="0"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4DAEF-3E00-47D0-B066-69760CD46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19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13DF-FF53-4F0C-93C3-68DFEA3F2C39}" type="datetimeFigureOut">
              <a:rPr lang="en-US" smtClean="0"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4DAEF-3E00-47D0-B066-69760CD46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278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13DF-FF53-4F0C-93C3-68DFEA3F2C39}" type="datetimeFigureOut">
              <a:rPr lang="en-US" smtClean="0"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4DAEF-3E00-47D0-B066-69760CD46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784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13DF-FF53-4F0C-93C3-68DFEA3F2C39}" type="datetimeFigureOut">
              <a:rPr lang="en-US" smtClean="0"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4DAEF-3E00-47D0-B066-69760CD46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111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13DF-FF53-4F0C-93C3-68DFEA3F2C39}" type="datetimeFigureOut">
              <a:rPr lang="en-US" smtClean="0"/>
              <a:t>12/12/2014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4DAEF-3E00-47D0-B066-69760CD46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91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13DF-FF53-4F0C-93C3-68DFEA3F2C39}" type="datetimeFigureOut">
              <a:rPr lang="en-US" smtClean="0"/>
              <a:t>12/12/2014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4DAEF-3E00-47D0-B066-69760CD46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415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13DF-FF53-4F0C-93C3-68DFEA3F2C39}" type="datetimeFigureOut">
              <a:rPr lang="en-US" smtClean="0"/>
              <a:t>12/12/2014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4DAEF-3E00-47D0-B066-69760CD46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963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13DF-FF53-4F0C-93C3-68DFEA3F2C39}" type="datetimeFigureOut">
              <a:rPr lang="en-US" smtClean="0"/>
              <a:t>12/12/2014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4DAEF-3E00-47D0-B066-69760CD46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585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13DF-FF53-4F0C-93C3-68DFEA3F2C39}" type="datetimeFigureOut">
              <a:rPr lang="en-US" smtClean="0"/>
              <a:t>12/12/2014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4DAEF-3E00-47D0-B066-69760CD46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074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13DF-FF53-4F0C-93C3-68DFEA3F2C39}" type="datetimeFigureOut">
              <a:rPr lang="en-US" smtClean="0"/>
              <a:t>12/12/2014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4DAEF-3E00-47D0-B066-69760CD46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49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A13DF-FF53-4F0C-93C3-68DFEA3F2C39}" type="datetimeFigureOut">
              <a:rPr lang="en-US" smtClean="0"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4DAEF-3E00-47D0-B066-69760CD46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488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smtClean="0">
                <a:latin typeface="Times New Roman" pitchFamily="18" charset="0"/>
                <a:cs typeface="Times New Roman" pitchFamily="18" charset="0"/>
              </a:rPr>
              <a:t>Chapter 17-Section 2-                      The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Northern Renaissance </a:t>
            </a:r>
          </a:p>
        </p:txBody>
      </p:sp>
      <p:pic>
        <p:nvPicPr>
          <p:cNvPr id="23555" name="Picture 4" descr="CampinMero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05000"/>
            <a:ext cx="7262813" cy="370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477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Important Stuff from Section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91000" cy="4525963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Utopia-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ideal place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Johann Gutenberg-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German craftsman that developed a new printing press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Printed a full copy of the Bible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Allowed for books to produced cheaply  </a:t>
            </a:r>
          </a:p>
        </p:txBody>
      </p:sp>
      <p:pic>
        <p:nvPicPr>
          <p:cNvPr id="24580" name="Picture 6" descr="gutenbergpre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295400"/>
            <a:ext cx="37719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354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Important Stuff from Section 2</a:t>
            </a:r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95800" cy="4525963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William Shakespeare-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Most famous writer of the Elizabethan Age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Born 1592 in England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Emphasized the humanity through drama and tragedy 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Shakespeare’s wrote Macbeth, Hamlet, Othello, Romeo and Juliet, King Lear, A Midsummer Night’s Dream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pic>
        <p:nvPicPr>
          <p:cNvPr id="25604" name="Picture 6" descr="shakespearewe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371600"/>
            <a:ext cx="4000500" cy="489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330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Important Stuff from Section 2</a:t>
            </a:r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572000" cy="4525963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Changes in Art-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Based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 classical Greek and Roman styles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Realistic style of art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Both secular and religious works were created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Writers used vernacular languages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Praised individual achievements </a:t>
            </a:r>
          </a:p>
        </p:txBody>
      </p:sp>
      <p:pic>
        <p:nvPicPr>
          <p:cNvPr id="26628" name="Picture 6" descr="Myrondiscusthr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447800"/>
            <a:ext cx="3025775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597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Important Stuff from Section 2</a:t>
            </a:r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943600" cy="452596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Changes in Society-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Information became inexpensive and available to the public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Cheap books = increased literacy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Clarified laws = more people understanding their rights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Christian humanists changed views on how life should be lived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People began to question political and religious practices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2" name="Picture 6" descr="where-to-buy-cheap-book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286000"/>
            <a:ext cx="2752725" cy="275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381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Chapter 17-Section 2-                      The Northern Renaissance </vt:lpstr>
      <vt:lpstr>Important Stuff from Section 2</vt:lpstr>
      <vt:lpstr>Important Stuff from Section 2</vt:lpstr>
      <vt:lpstr>Important Stuff from Section 2</vt:lpstr>
      <vt:lpstr>Important Stuff from Section 2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17-Section 2-                      The Northern Renaissance </dc:title>
  <dc:creator>Windows User</dc:creator>
  <cp:lastModifiedBy>Windows User</cp:lastModifiedBy>
  <cp:revision>1</cp:revision>
  <dcterms:created xsi:type="dcterms:W3CDTF">2014-12-12T14:56:52Z</dcterms:created>
  <dcterms:modified xsi:type="dcterms:W3CDTF">2014-12-12T14:57:21Z</dcterms:modified>
</cp:coreProperties>
</file>