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1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7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6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8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7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13DF-FF53-4F0C-93C3-68DFEA3F2C39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4DAEF-3E00-47D0-B066-69760CD46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8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Chapter 17-Section 2-                      The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Northern Renaissance </a:t>
            </a:r>
          </a:p>
        </p:txBody>
      </p:sp>
      <p:pic>
        <p:nvPicPr>
          <p:cNvPr id="23555" name="Picture 4" descr="CampinMero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262813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Important Stuff from Section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Utopia-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ideal place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Johann Gutenberg-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German craftsman that developed a new printing press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Printed a full copy of the Bible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Allowed for books to produced cheaply  </a:t>
            </a:r>
          </a:p>
        </p:txBody>
      </p:sp>
      <p:pic>
        <p:nvPicPr>
          <p:cNvPr id="24580" name="Picture 6" descr="gutenbergp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95400"/>
            <a:ext cx="37719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54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Important Stuff from Section 2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William Shakespeare-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famous writer of the Elizabethan Age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Born 1592 in England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Emphasized the humanity through drama and tragedy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Shakespeare’s wrote Macbeth, Hamlet, Othello, Romeo and Juliet, King Lear, A Midsummer Night’s Dream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5604" name="Picture 6" descr="shakespeare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40005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3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Important Stuff from Section 2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Changes in Art-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classical Greek and Roman styles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Realistic style of art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secular and religious works were created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Writers used vernacular languages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Praised individual achievements </a:t>
            </a:r>
          </a:p>
        </p:txBody>
      </p:sp>
      <p:pic>
        <p:nvPicPr>
          <p:cNvPr id="26628" name="Picture 6" descr="Myrondiscusthr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47800"/>
            <a:ext cx="30257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9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Important Stuff from Section 2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Changes in Society-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became inexpensive and available to the public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Cheap books = increased literacy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Clarified laws = more people understanding their rights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Christian humanists changed views on how life should be lived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People began to question political and religious practices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6" descr="where-to-buy-cheap-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0"/>
            <a:ext cx="27527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8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17-Section 2-                      The Northern Renaissance </vt:lpstr>
      <vt:lpstr>Important Stuff from Section 2</vt:lpstr>
      <vt:lpstr>Important Stuff from Section 2</vt:lpstr>
      <vt:lpstr>Important Stuff from Section 2</vt:lpstr>
      <vt:lpstr>Important Stuff from Section 2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17-Section 2-                      The Northern Renaissance </dc:title>
  <dc:creator>Windows User</dc:creator>
  <cp:lastModifiedBy>Windows User</cp:lastModifiedBy>
  <cp:revision>1</cp:revision>
  <dcterms:created xsi:type="dcterms:W3CDTF">2014-12-12T14:56:52Z</dcterms:created>
  <dcterms:modified xsi:type="dcterms:W3CDTF">2014-12-12T14:57:21Z</dcterms:modified>
</cp:coreProperties>
</file>