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11-29T18:48:35.740"/>
    </inkml:context>
    <inkml:brush xml:id="br0">
      <inkml:brushProperty name="width" value="0.09701" units="cm"/>
      <inkml:brushProperty name="height" value="0.09701" units="cm"/>
      <inkml:brushProperty name="fitToCurve" value="1"/>
    </inkml:brush>
  </inkml:definitions>
  <inkml:trace contextRef="#ctx0" brushRef="#br0">149 224,'0'24,"0"1,0 25,-25 0,25-1,-25 1,25 0,-25 24,25-24,0-25,0 24,-25-24,25 0</inkml:trace>
  <inkml:trace contextRef="#ctx0" brushRef="#br0" timeOffset="422">0 0,'25'0,"-1"0,26 0,0 0,-1 25,26-25,-1 0,-24 25,24-25,-24 0,24 25,-24-25,-26 0,26 24,-25-24,0 0,-1 25,1-25,0 25,0 0,0 0,-1 0,-24-1,0 1,25 25,-25-25,0 24,25 1,-25 0,0-1,25 1,-25 0,0 24,0-49,25 25,-25-1,0-24,0 0,24 0,-48 0,-1-25,0 0,0 0,-24-25,24 0,-25 25,1-25,-26 0,26 25,-1 0,25-24,-24 24,24 0,0 0,25 0</inkml:trace>
  <inkml:trace contextRef="#ctx0" brushRef="#br0" timeOffset="1359">1736 323,'0'25,"0"0,0-1,0 26,0 0,-25-1,0 1,25 0,-25-1,25 1,0 0,0-25,0-1,0 1,25-25,-25-25,25-24</inkml:trace>
  <inkml:trace contextRef="#ctx0" brushRef="#br0" timeOffset="1625">1711 621,'25'-50,"-50"1,50-1,-25 0,0 25,0-24,0 24,24-25,-24 25,25 1,25 24,-25 0,-1 0,26 0,0 0,-1 0,1 24,-1-24,1 0,0 0,-1 0,-24 0,24 0,-24 0,0 0,0 0,-25 25,25-25,-25 25,24 0,-24 25,25-26,-25 26,25 0,-25-1,25 1,0 0,-1-1,1 1,0 0,0-1,0 1,-25-25,24 0,-24 0,-24-25,-1 0,0 0,-25-25,26 25,-26-25,-24 0,24 0,-24 25,24-25,-24 1,-1 24,26 0,-1-25,1 25,-1 0,25 0,0 25,1-25,24 0</inkml:trace>
</inkml:ink>
</file>

<file path=ppt/ink/ink1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11-29T18:47:10.522"/>
    </inkml:context>
    <inkml:brush xml:id="br0">
      <inkml:brushProperty name="width" value="0.09701" units="cm"/>
      <inkml:brushProperty name="height" value="0.09701" units="cm"/>
      <inkml:brushProperty name="fitToCurve" value="1"/>
    </inkml:brush>
    <inkml:brush xml:id="br1">
      <inkml:brushProperty name="width" value="0.09701" units="cm"/>
      <inkml:brushProperty name="height" value="0.09701" units="cm"/>
      <inkml:brushProperty name="color" value="#C0504D"/>
      <inkml:brushProperty name="fitToCurve" value="1"/>
    </inkml:brush>
  </inkml:definitions>
  <inkml:trace contextRef="#ctx0" brushRef="#br0">124 0,'0'0</inkml:trace>
  <inkml:trace contextRef="#ctx0" brushRef="#br0" timeOffset="47">124 0,'0'0</inkml:trace>
  <inkml:trace contextRef="#ctx0" brushRef="#br1" timeOffset="205983">221 496,'0'0</inkml:trace>
  <inkml:trace contextRef="#ctx0" brushRef="#br1" timeOffset="205999">221 496,'0'0</inkml:trace>
  <inkml:trace contextRef="#ctx0" brushRef="#br1" timeOffset="206061">197 496,'0'24,"-24"1,-1 0,1 0,24 0,-25-1,25 1,-25 0,25 0,-25-25,25 24,-24 1,24 0,0 0,-24 0,24-1,0 1,0 0,24 0,0-25,1 0,0 0,0 0,-25-25,24 25,1 0,-1-25,-24 0,0 1,0-1,0 0,0 0,0 0,0 1,0-1,0 0,24 0,-24 1,0-1,0 0,26 25,-26-25,0 0,24 25,-24-24,-24 24,-2 0,26 24,0 1,-24-25,24 25,0 0,0 0</inkml:trace>
  <inkml:trace contextRef="#ctx0" brushRef="#br1" timeOffset="206827">221 620,'0'24,"-24"-24,0 25,-1-25,25 25,-24 0,-1-1,0-24,0 25,25 0,25-25,0 0,0-25,-1 25,-48 0,24 25,-25 0,50-25,-25 0</inkml:trace>
  <inkml:trace contextRef="#ctx0" brushRef="#br1" timeOffset="207686">296 620,'-25'0,"25"24,0 1,25-25,-25 25,0-50,24 25,-24-25,0 1,-24 24,-1 0,25 24,0-24</inkml:trace>
  <inkml:trace contextRef="#ctx0" brushRef="#br1" timeOffset="208170">197 743,'24'0,"-24"0</inkml:trace>
</inkml:ink>
</file>

<file path=ppt/ink/ink1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11-29T18:50:26.818"/>
    </inkml:context>
    <inkml:brush xml:id="br0">
      <inkml:brushProperty name="width" value="0.09701" units="cm"/>
      <inkml:brushProperty name="height" value="0.09701" units="cm"/>
      <inkml:brushProperty name="color" value="#FFFF00"/>
      <inkml:brushProperty name="fitToCurve" value="1"/>
    </inkml:brush>
    <inkml:brush xml:id="br1">
      <inkml:brushProperty name="width" value="0.09701" units="cm"/>
      <inkml:brushProperty name="height" value="0.09701" units="cm"/>
      <inkml:brushProperty name="color" value="#C0504D"/>
      <inkml:brushProperty name="fitToCurve" value="1"/>
    </inkml:brush>
  </inkml:definitions>
  <inkml:trace contextRef="#ctx0" brushRef="#br0">3424 1513,'0'25,"-25"25,25-25,0-1,-25 26,25-1,0 1,-25 0,25-1,-25 1,25 24,-25 0,25 1,-24-1,24 0,0-24,-25 24,25 1,0-1,-25-25,25 1</inkml:trace>
  <inkml:trace contextRef="#ctx0" brushRef="#br0" timeOffset="562">2952 4858,'0'50,"-25"-25,25 24,0 1,0-1,-24 1,24-25,0 49,-25-24,25-1,-25 1,25 24,-25-24,25 24,0-25,0 26,-25-26,25 1,0 24</inkml:trace>
  <inkml:trace contextRef="#ctx0" brushRef="#br0" timeOffset="968">2729 7485,'0'74,"0"25,-25-25,25 1,0-1,0 0,0-24,0 24,-25-24,25 24,0-24,0-1,-25 1,25-1,-24 1,24 0,0-1,-25 25,25-24,-25-25,25 49,0-24,0-1,-25-24,25 24</inkml:trace>
  <inkml:trace contextRef="#ctx0" brushRef="#br1" timeOffset="13281">3548 250,'0'0</inkml:trace>
  <inkml:trace contextRef="#ctx0" brushRef="#br1" timeOffset="13343">3548 250,'0'0</inkml:trace>
  <inkml:trace contextRef="#ctx0" brushRef="#br1" timeOffset="13374">3498 299,'0'25,"0"0,-25-25,25 25,-25 0,25-1,-24 26,24-25,-25-1,25 1,-25 0,25 25,-25-26,25 1,-25 0,25 0,0-1,-25 1,25 0,-24 0,24 0,0-1</inkml:trace>
  <inkml:trace contextRef="#ctx0" brushRef="#br1" timeOffset="13734">3275 869,'24'25,"-24"0,25-25,0 0,-25 25,25-25,0 24,0-24,-1 0,-24 25,25-25,0 0,0 0,0 0,-1 0,1 25,-25-50,25 25,0 0,0 0,-1-25,1 25,0 0,0-24,0 24,-25-25,24 0,1 0,-25 1,25 24,-25-25,25 0,-25 0,25 0,-25 1,25-1,-25 0,0 0,0-24,24 24,-24 0,0 0,25 1,-25-1,0 0,25 0,-25 1,0-1,25 0,-25 0,0 0,25 1,-25-1,0 0,0 0,24 1,-24-1,25 0,-25 0,0 0,0 1,0-1,-25 25,1 0,24-25,-25 25,0 0,-25 0,26 25,-1-25,-25 0,25 0,-24 25,-1-25,25 24,-24-24,24 25,-25-25,25 25,1 0</inkml:trace>
  <inkml:trace contextRef="#ctx0" brushRef="#br1" timeOffset="15515">3548 646,'0'0</inkml:trace>
  <inkml:trace contextRef="#ctx0" brushRef="#br1" timeOffset="15531">3548 646,'0'0</inkml:trace>
  <inkml:trace contextRef="#ctx0" brushRef="#br1" timeOffset="15546">3597 646,'25'0,"0"0,0 0,-1 0,1 0,0 0,0 0,0-24,-1 24,1 0,-25-25,25 25,-50 0,25-50,-25 50,25-25,25-24,-25 24,0-24,25 24,-25 0,0 0,0 0,0 1,-25 24,0 0,1 0,-1 0,0 0,0 0,0 0,1 0,-1 0,0 0,0 24,0-24,1 0,-1 0,0 25,0 0</inkml:trace>
  <inkml:trace contextRef="#ctx0" brushRef="#br1" timeOffset="16921">4093 176,'0'24,"-24"1,48-25,-24 25,0 0,25-25,0 24,0-48,0 24,-25-25,24 25,-24-25,0 0,0 1,-24-1,-1 25,0 0,0 25,0-25,1 24,24 1,24-25</inkml:trace>
  <inkml:trace contextRef="#ctx0" brushRef="#br1" timeOffset="17687">3969 770,'-24'25,"-1"0,25 0</inkml:trace>
  <inkml:trace contextRef="#ctx0" brushRef="#br1" timeOffset="17734">3969 770,'0'0</inkml:trace>
  <inkml:trace contextRef="#ctx0" brushRef="#br1" timeOffset="17749">3945 869,'24'0,"1"0,-25-24,0-1,-25 0,1 25,-1 0,0 25,25 0,0-25</inkml:trace>
  <inkml:trace contextRef="#ctx0" brushRef="#br1" timeOffset="19328">2927 2505,'-24'49,"-1"-24,0 49,0-24,0-25,0 24,1 1,24-1,-25-24,0 25,25-1,-25-24,0 0,25 24,-24-24,24 25,0-50,-25 24,25 26,0-50,0 25,0 24,0-49,0 25,0 25,0-50,25 24,-25 26,24-50,-24 0,25 0,-25 25,25-25,-25 49,25-49,0 0,-1 25,1-25,0 0,0 25,0-25,0 0,-1 24,1-24,0 0,0 0,0 0,-1 0,26 0,-25 0,0 0,-1 0,1 0,0 0,0-24,0 24,-1-25,1 25,0-25,-25 25,25-49,0 24,-25 25,25-50,-25 26,24 24,-24-75,25 75,-25-49,25 24,-25-25,25 26,0-26,-25 25,24-24,-24 24,25 0,0 0,-25-24,25-1,0 25,-25-24,24 24,1-24,0-1,-25 25,25-24,0 24,-25-25,24 26,1-26,0 0,-25 1,25 24,-25 0,25-24,-25 24,0 0,0 0,-25 25,25-24,-25-1,0 25,0-25,1 25,-1 0,-25-25,1 25,-1 0,0 0,26 0,-26 0,0 0,1 0,-1 0,25 0,-24 0,24 25,0-25,-25 25,26-25,-1 25,0-1,-25 1,26 25,-1-25,0 24,-25-24,26 24,-1-24,0 25,0-25,25 24</inkml:trace>
  <inkml:trace contextRef="#ctx0" brushRef="#br1" timeOffset="21124">3027 2554,'0'25,"-25"0,0-1,25 1,-25 0,0 0,1 0,24-1,-25 1,0 0,25 0,0-1,0 1,0 0,0 0,0 0,0-1,25 1,-25 0,25-25,-1 0,-24 25,25-25,0 49,0-49,0 0,24 0,-24 25,0-25,0 50,-1-50,1 0,0 0,0 0,0 0,-1 0,1 0,0 0,0 0,0-50,-25 25,25 25,-25 0,24-49,-24 24,25 25,-25-25,0 0,25 1,-25-1,0 0,25 0,-25-24,0 24,25 0,-25 0,0 1,24-26,-24 25,0 0,0 1,0-26,-24 25,-1 1,0 24,0 0,0 0,1 0</inkml:trace>
  <inkml:trace contextRef="#ctx0" brushRef="#br1" timeOffset="22359">3002 2752,'25'0,"-1"25,1-25,0 0,0 0,0 25,-1-25,1 0,0 0,0 25,0-25,-1 0,1 24,0-24,-25 0</inkml:trace>
  <inkml:trace contextRef="#ctx0" brushRef="#br1" timeOffset="22984">3696 2529,'25'-24,"-25"-1,25 25</inkml:trace>
  <inkml:trace contextRef="#ctx0" brushRef="#br1" timeOffset="23062">3820 2455,'25'-25,"0"25,0 0,0 25,0-25,-1 25,1-25,0 25,-25-1,25 1,-25 0,-25 24,0-24,0-25,1 0,-26 25,25-25,0-25,0 25,1 0,24-25</inkml:trace>
  <inkml:trace contextRef="#ctx0" brushRef="#br1" timeOffset="23359">3820 2455,'0'0,"0"50</inkml:trace>
  <inkml:trace contextRef="#ctx0" brushRef="#br1" timeOffset="23374">3820 2505,'25'0,"0"-25,0 50,0-25,0 24,-25 1,-25 0,0 0,0-25,0 0,0-25,25 0,25 0,-25 1,25 24,0 0,-25 24,0-24</inkml:trace>
  <inkml:trace contextRef="#ctx0" brushRef="#br1" timeOffset="24171">3473 3421,'-25'50,"25"-50</inkml:trace>
  <inkml:trace contextRef="#ctx0" brushRef="#br1" timeOffset="24281">3597 3471,'25'0,"0"-50,0 26,-1 24,-24-50,0 25,0 25,-24 0,24-49,-25 49,0 0,0 49,0-49,25 0,0 25,0 25,25-50,0 0,0-50,0 50,-25-25,0 25,0-49,-25 49,0-25,0 25,0 25,1-25,-1 0,25 49,-25-49,25 0,25 0,0 0,-1 0,1 0,-25-49,-25 49,25 0</inkml:trace>
  <inkml:trace contextRef="#ctx0" brushRef="#br1" timeOffset="27718">1885 5503,'0'0</inkml:trace>
  <inkml:trace contextRef="#ctx0" brushRef="#br1" timeOffset="27781">1885 5503,'0'0</inkml:trace>
  <inkml:trace contextRef="#ctx0" brushRef="#br1" timeOffset="27812">1935 5503,'25'24,"0"-24,-1 0,26 0,-25 0,24 0,1 25,0-25,24 0,-24 0,-1 25,1-25,0 0,-1 25,1-25,-25 0,-1 0</inkml:trace>
  <inkml:trace contextRef="#ctx0" brushRef="#br1" timeOffset="28421">1910 5354,'0'-25,"25"0,0 1,0-1,-1 0,1 0,0-24,0 24,0-25,24 1,-24-1,0 1,24-1,-24 1,25-1,-25 0,24 1,-24-1,25 1,-25-26,24 26,-24-1,0 1,24-26,-24 26,0-1,0 1,0-1,-1 25,1-24,0 24,0-24,0 24,-25 25,25-50,-25 25,0 25,24 0,-24-49,25 49,-25 49,25-49,0 0,0 0,-1 0,26 0,-25 25,24-25,-24 0,25 0,-25 0,24 0,-24 50,25-50,-25 0,24 0,-24 0,25 0,-26 0,1 0,0 0,0 0,0 0,-1 0,-24 25,-24 24,24-49,-25 25,0 24,25-49,-25 25,0 25,1-50,-1 74,0-49,0 24,0-24,1 25,-1-1,0 1,0-25,0 24,0 1,1-1,-1 1,0-1,0 1,0-25,1 24,-1 1,0-1,0 1,0 0,1-26,-1 26,0-1,0-24,0 25,1-25,24-1,-25 26,0-25,0-1,0 1,25 0,-25 0,1 0,24-1,0-24</inkml:trace>
  <inkml:trace contextRef="#ctx0" brushRef="#br1" timeOffset="30484">3746 3942,'0'49,"0"-49,0 25,0 24,0-24,0 25,0-1,0 1,0-1,0 1,0 0,0-1,0 25,0-24,0 0,0-1,0 1,0 24,0-24,0-1,0-24,0 24,25 1,-25-25,0 0,0-1,0 1,25 0,-1 0,-24-25</inkml:trace>
  <inkml:trace contextRef="#ctx0" brushRef="#br1" timeOffset="31218">3895 5180,'-25'25,"0"0,25 0,-25 0,1-1,-1 1,0 0,-25 24,26 1,-26 0,0-26,1 26,-1-1,1 1,-26 0,25-1,1 1,-1-1,-24 1,24-1,1 1,-1-1,0-24,26 25,-26-26,25 1,0 0,25-25</inkml:trace>
  <inkml:trace contextRef="#ctx0" brushRef="#br1" timeOffset="31859">2778 5503,'-24'24,"24"1,0 0,0 0,0 24,0-24,0 25,0-1,-25 1,25-1,0 1,-25-25,25 24,0-24,0 0,0 24,0-24,0 0,0-50,0 0,25 25,-25-25,25 25,-1-24,1 24,0-25</inkml:trace>
  <inkml:trace contextRef="#ctx0" brushRef="#br1" timeOffset="33093">1910 5577,'25'0,"25"0,-26 25,1-25,25 0,-1 0,-24 0,25 24,-1-24,1 0,0 25,-1 0,1-25,0 25,-26-25,1 0,0 25,0-25,0 0,-1 0,1 0,-25 24,0-48,-25 24,1 0,-1 0,0-25,0 25,0 0,-24 0,24-25,-25 25,1-25,-1 25,25 0,-24-25,-1 25,0-24,1 24,-1 0,25-25,-24 25,24 0,0 0,0 0,0 0,1 0,24 25,0-1,0 1,0 0,24 0,-24 0,0 24,0-24,0 0,0-1,0 1,0 0,0 0,0 0,25-25,-25 24,25-24,-25 0</inkml:trace>
  <inkml:trace contextRef="#ctx0" brushRef="#br1" timeOffset="34296">2257 6171,'-24'-24,"-1"-1,-25 25,25 0,1-25,-26 25,25 0,-24 0,24 0,-25 0,25 0,0 0,-24 0,24 0,0 0,0 25,1 0,-1-1,25 1,-25 0,25 0,-25 0,25-1,0 1,0 0,-25 0,25-1,0 1,-24 25,24-25,0-1,-25 1,25 25,-25-26,25 1,0 0,-25 0,25 0,0-1,0 1,25-25,-25 25,25-25,-25 25,25-25,-1 24,1-24,0 0,0 0,0 25,-1-25,26 25,-25-25,0 0,24 25,-24-25,25 0,-25 25,24-25,1 0,-25 24,24-24,1 0,-25 25,24-25,-24 0,0 0,24 0,-24 0,0 25,0-25,0 0,0 0,-1 0,1 0,0 0,0 0,0 0,-25-25,24 25,-24-25,0 1,25 24,-25-25,0 0,0 0,0 0,25 1,-25-1,0 0,0 0,0-24,0 24,25 0,-25 0,0 1,0-1,0 0,25 0,-25 1,0-1,24 25,-24-25,0 25</inkml:trace>
  <inkml:trace contextRef="#ctx0" brushRef="#br1" timeOffset="36281">1860 6394,'0'25,"25"-25,0 0,0 0,0 25,24-25,-24 0,0 0</inkml:trace>
  <inkml:trace contextRef="#ctx0" brushRef="#br1" timeOffset="36812">2109 5701,'0'0</inkml:trace>
  <inkml:trace contextRef="#ctx0" brushRef="#br1" timeOffset="36843">2109 5701,'0'0</inkml:trace>
  <inkml:trace contextRef="#ctx0" brushRef="#br1" timeOffset="36874">2109 5726,'0'24,"0"1,-25 0,25 0,0-50,0 0</inkml:trace>
  <inkml:trace contextRef="#ctx0" brushRef="#br1" timeOffset="37077">2109 5726,'0'0</inkml:trace>
  <inkml:trace contextRef="#ctx0" brushRef="#br1" timeOffset="37109">2084 5651,'25'0,"-1"0,-24 25,25-25,0 0,25 0,-26 0,1 25,0-25,25 0,-26 0,1 25,0-25,25 0,-25 24,-1-24,1 25,0 0,0 0,-25-1,0 1,25-25,-25 25,0 0,0 0,0-1,0 1,0 0,0 0,0-1,24-24,-48 0,-1 0,0 0,25-24,-25 24,0 0,-24 0,24-25,0 25,-25 0,26-25,-26 25,25 0,-24-25,-1 25,25 0,-24-24,24 24,-25 0,25 0,1 0,-1-25,0 25,0 0,50 0,-25-25,25 0,-25 0,25 1,-25-1,0 0,24 0,-24 1,25 24,-25-25</inkml:trace>
  <inkml:trace contextRef="#ctx0" brushRef="#br1" timeOffset="39327">2878 6345,'0'25,"25"-25,-25 24,24-24,1 0,25-24,-25-1,-1 0,1 0,0-24,0-1,-25 25,25-24,-25 24,-25 0,25 1,-25 24,-25 0,26 0,-1 0,-25 24,25 26,1-25,24 24,0-24,0 0,24 0,1-25,25 0,-25-25,-1 25,1-50,0 25,0 1,-25-26,0 25,-25 25,0 0,0 25,1-25,-1 25,0 0,25-1,25-24,0 0,-1 0,1 0,0-24,-50 24,0 0,1 24,-1-24,25 25,-25-25</inkml:trace>
  <inkml:trace contextRef="#ctx0" brushRef="#br1" timeOffset="40171">3523 5701,'-25'-25,"25"50,-25-25,25 25,-25 24,25-24,-24 0,48-1,1 1,0-25,0 0,0-25,-1 1,1-1,-25 0,0 0,0 1,-25 24,1-25,-1 50,-25-25,25 24,1 1,-1 0,25 0,0-1,25-24,-1 0,1 0,25 0,-1-24,-24-1,0 0,0-24,-25 24,0 0,-25 0,0 25,0 0,-24 0,24 25,-25-25,26 25,24 0,0-1,0 1,24 0</inkml:trace>
  <inkml:trace contextRef="#ctx0" brushRef="#br1" timeOffset="40937">3994 5280,'-25'24,"1"1,-1 0,25 0,0-1,0 1,25-25,-1 0,1 0,0 0,0-25,0 1,-1-26,-24 25,0 1,-24-1,-1 0,0 25,-25 25,26-25,-1 25,0-1,0 1,25 0,25 0,0-1,0-24,24-24,-24 24,0-25,-25 0,25 0,-50 1,0 24,0 24,0-24,1 25,-1 0</inkml:trace>
  <inkml:trace contextRef="#ctx0" brushRef="#br1" timeOffset="45374">1811 7708,'25'0,"-1"-25,1 25,0 0,25 25,-25-25,24 0,1 0,-25 24,24-24,1 25,-1-25,1 25,-25 0,24-25,1 25,0-1,-1 1,1 0,0 0,-26-1,26 26,-25-25,24 0,-24 24,0-24,0 24,0 1,0-25,-1 24,-24 1,25-1,-25 1,0-25,-25 24,25 1,0-1,-24 1,-1-25,0 24,0 1,0-1,0 1,-24-1,24 1,-25 0,26-1,-26 1,0-1,26 1,-26-1,25 1,-25 24,1-24,24 24,-25-24,26-1,-1 1,-25-1,25 1,1-1,-26 1,25-25,0 24,-24 1,24-1,0 1,-25 0,26-26,-1 26,0-1,0-24,0 25,1-25,-1-1,0 1,0 0,0 24,1-24,-1-25,0 25,0 0,-25 0,26-25,-1 0,-25 0,25 0,-24 0,-1 0,1 0,-1-25,0 25,1-25,-1 25,0-25,1 25,-26-25,26 1,-1 24,1-25,-1 0,0 0,1 1,-1-1,0 0,1 0,24 0,-25 1,26-1,-26 0,25 0,0-24,1 24,-1-25,0 26,25-26,-25 1,0 24,0-25,25 1,0-1,-24 1,24-1,24 0,-24 1,0 24,25-24,-25-1,25-24,0 24,0 1,24-1,-24 0,0 1,25-1,-1 1,-24-1,25-24,-1 24,1 1,0-26,-1 26,1-25,-1 24,-24-24,25 24,-1 1,1-26,0 26,-26-26,26 26,0-1,-1 1,-24-1,25 1,-1-1,-24 1,25-1,-1 25,-24 0,25-24,-1 24,1 0,-25 25,25-49,-1 24,1 25,-1 0,1 0,0 0,-1 25,1-25,-25 49,24-24,-24-25,0 25,0 0,-25-25</inkml:trace>
  <inkml:trace contextRef="#ctx0" brushRef="#br1" timeOffset="47859">1488 8278,'-25'24,"1"1,-1-25,-25 25,25 0,-24 24,-1-24,1 0,-1 24,0-24,26 0,-26 24,25-24,0 0,0 0,1 24,24-24,-25 0,25 0,25-1,-25 26,24-25,-24-1,25 26,0-25,0 24,25-24,-26 25,26-26,-25 26,24 0,-24-26,25 26,-25-25,-1 49,26-49,-25 0,0-1,24 1,-24-25,0 25,0-25,0 0,-1-25,1 25,0-25,0 1,0-1,24 0,-24 0,25-24,-26-1,26 25,-25-24,25 24,-26-25,26 26,0-26,-26 1,26 24,-25-25,24 25,-24-24,0 24,0 0,-25 1,25-1,-25 0,0 0,0 0,-25 1,25-1,-25 25,-25-25,26 0,-26 1,0-1,1-25,-1 26,-24-26,24 25,-24 0,-1-24,26 24,-26 0,50 1,-24 24,24-25</inkml:trace>
  <inkml:trace contextRef="#ctx0" brushRef="#br1" timeOffset="49093">1141 8600,'0'24,"25"-24,-25 25,25 0,24 0,-24-1,25 26,-1-25,-24 24,25-24,-1 25,-24-26,25 26,-25-25,24 24,-24-24,0 0,0 0,-1-1,1 1,-25 0</inkml:trace>
  <inkml:trace contextRef="#ctx0" brushRef="#br1" timeOffset="49921">2927 8946,'0'-24,"0"-1,-24 25,-1 25,-25-25,0 24,26 1,-26 0,50 0,0 0,0 24,0-24,25 0,24-1,-24 1,25-25,-25 0,0 0,24-25,-24 1,0-1,-25 0,0 0,0 1,-25-26,0 25,0 25,1 0,-26 0,25 0,0 25,0 0,25 24,0-24,25 0,0 0,25-1,-25 1,-1-25,26 0,-25-25,0 25,-1-24,-24-1,0 0,-24 0,-1 1,-25-1,25 25,1 0,-1 25,0-25,25 24,25 1,0 0,-1-25,1 0,-50 25,25-1,-24-24</inkml:trace>
  <inkml:trace contextRef="#ctx0" brushRef="#br1" timeOffset="50921">2381 10037,'0'-25,"25"25,-25-25,0 0,-25 1,-24 24,-1 24,1-24,-1 25,0 0,26 24,-1-24,25 0,25 0,-1 0,1-25,25 24,-25-24,24-24,1-1,-25 0,-1 0,1-24,-25 24,-25 0,1 25,-26-25,0 25,1 0,-1 25,1 0,24 0,25-1,0 1,25 25,-1-50,1 25,25-25,-25 0,24-25,-24 0,25 0,-26 0,-24-24,0 24,-24 0,-1 1,-25 24,25 0,-24 0,-1 0,25 0,25 24,0 1,25 0,0-25,0 0,24-25,-24 25,0-25,0 1,-25-1,0 0,-25 25,-25-25,26 25,-26 0,0 25,1-25,24 25,25 0,0-1,25 1,0 0,-1-25,1 0,0 0,0 0,0-25,-1 0,1-24,-25 24,-25 25,1 0,-26 0,25 25,0 0,25-1</inkml:trace>
  <inkml:trace contextRef="#ctx0" brushRef="#br1" timeOffset="52890">670 9194,'0'25,"-25"0,0 24,-25 1,1 24,-1-24</inkml:trace>
  <inkml:trace contextRef="#ctx0" brushRef="#br1" timeOffset="53015">198 9814,'-25'24,"1"1,24-50,24 1,1-26,25 1,-25-26,24 26,1-26,-25 26,24-50,1 74,-25-25,0 1,-1-1,1 25,0 1,-25-1,0 0,25 25,0 25,-1 0,26-1,-25 1,24 0,1 25,0-26,24 26,-24-25,-1 49,1-24,24-26,-24 26,0-1,-1 1,-24-25,25 24,-1 1,-24-25,25-1,-25 1,-1 0,-24 0,25 0,-25-1,0 1,-25 0,1 0,-1 24,-25 1,25-1,0 1,-24 24,24-24,-25-1,26 1,-1-1,0 1,0-25,25-25</inkml:trace>
  <inkml:trace contextRef="#ctx0" brushRef="#br1" timeOffset="54952">1687 8079,'0'0</inkml:trace>
  <inkml:trace contextRef="#ctx0" brushRef="#br1" timeOffset="54984">1687 8079,'0'0</inkml:trace>
  <inkml:trace contextRef="#ctx0" brushRef="#br1" timeOffset="54999">1712 8079,'24'0,"1"0,25 0,-25 0,-1 0,26 0,-25 0,0 0,0 0,24 0,-49 25,25-25,0 0,0 0,-50 25,25-50,25 25,-25 25,24-25,-24 25,25-25,-25 24,25-24,0 25,0 0,-1 0,1-25,-25 25,25-1,0 1,0 0,-1 0,1-1,-25 1,25-25,-25 25,-25-25,25 25,-25-25,25 25,0-1,-24-24,24 25,0-25</inkml:trace>
  <inkml:trace contextRef="#ctx0" brushRef="#br1" timeOffset="56702">1836 8005,'-25'0,"0"25,0 0,0-25,1 24,-1 1,0-25</inkml:trace>
</inkml:ink>
</file>

<file path=ppt/ink/ink1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11-29T18:49:00.318"/>
    </inkml:context>
    <inkml:brush xml:id="br0">
      <inkml:brushProperty name="width" value="0.09701" units="cm"/>
      <inkml:brushProperty name="height" value="0.09701" units="cm"/>
      <inkml:brushProperty name="fitToCurve" value="1"/>
    </inkml:brush>
    <inkml:brush xml:id="br1">
      <inkml:brushProperty name="width" value="0.09701" units="cm"/>
      <inkml:brushProperty name="height" value="0.09701" units="cm"/>
      <inkml:brushProperty name="color" value="#FFFF00"/>
      <inkml:brushProperty name="fitToCurve" value="1"/>
    </inkml:brush>
  </inkml:definitions>
  <inkml:trace contextRef="#ctx0" brushRef="#br0">347 100,'0'0</inkml:trace>
  <inkml:trace contextRef="#ctx0" brushRef="#br0" timeOffset="31">347 100,'0'0</inkml:trace>
  <inkml:trace contextRef="#ctx0" brushRef="#br0" timeOffset="109">372 100,'0'0</inkml:trace>
  <inkml:trace contextRef="#ctx0" brushRef="#br0" timeOffset="2156">447 0,'24'25</inkml:trace>
  <inkml:trace contextRef="#ctx0" brushRef="#br0" timeOffset="78968">447 149,'0'0</inkml:trace>
  <inkml:trace contextRef="#ctx0" brushRef="#br0" timeOffset="78984">447 149,'0'0,"0"50</inkml:trace>
  <inkml:trace contextRef="#ctx0" brushRef="#br0" timeOffset="79000">447 199,'0'25,"0"24,24-24,-24 25,0-1,25 1,-25 24,0-24,0 24,25-24,-25 24,0 1,25-1,-25 0,25 26,-25-26,24 0,1 26,-25-1,25 0,-25 0,25 1,-25-26,24 25,1 0,-25 25,25-24,-25 24,25 0,0-25,-25 25,24 0,1 0,-25 0,25 0,0 0,-25 0,25 25,-1-25,1 0,-25 25,25-25,0 0,0 24,-25-24,24 0,-24 25,25-25,0 0,-25 0,25 25,-1-50,-24 50,25-25,0 25,-25 0,25 0,0-25,-1 0,1 24,0 1,-25-25,50 25,-26-25,1 25,0-25,0 25,24 0,-24-25,0 24,0-24,-1 25,26-25,-25 0,0 25,24-25,-24 0,0 0,24 0,-24 0,25 0,-26 0,1 0,25 25,-25-25,-1-25,1 25,0-25,0 26,0-26,-1 25,1-25,0 25,25 0,-26-25,1 25,0-25,24 25,-24-24,0 24,0-25,0 0,-1 0,1 1,0-1,0-25,0 25,-1 1,1-26,0 25,0-24,-1 24,1-25,0 1,-25-1,25 25,0-49,-1 24,-24-24,25-1,-25 26,25-26,-25 1,25 0,-25-1,25-24,-25 25,0-26,0 1,24 0,-24 0,0 0,0 0,0-1,0 1,0 0,0-25</inkml:trace>
  <inkml:trace contextRef="#ctx0" brushRef="#br1" timeOffset="85781">124 620,'0'25,"0"0,0 0,0 0,0-1,-24 26,24-25,-25 24,25 1,-25 0,25 24,0-24,-25 24,25 0,-25-24,25 24,0 1,0-26,0 26,0-26,0 26,0-25,0-26,0 26</inkml:trace>
</inkml:ink>
</file>

<file path=ppt/ink/ink1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11-29T18:46:39.475"/>
    </inkml:context>
    <inkml:brush xml:id="br0">
      <inkml:brushProperty name="width" value="0.09701" units="cm"/>
      <inkml:brushProperty name="height" value="0.09701" units="cm"/>
      <inkml:brushProperty name="fitToCurve" value="1"/>
    </inkml:brush>
  </inkml:definitions>
  <inkml:trace contextRef="#ctx0" brushRef="#br0">-1-2,'0'0</inkml:trace>
</inkml:ink>
</file>

<file path=ppt/ink/ink1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11-29T18:46:39.506"/>
    </inkml:context>
    <inkml:brush xml:id="br0">
      <inkml:brushProperty name="width" value="0.09701" units="cm"/>
      <inkml:brushProperty name="height" value="0.09701" units="cm"/>
      <inkml:brushProperty name="fitToCurve" value="1"/>
    </inkml:brush>
  </inkml:definitions>
  <inkml:trace contextRef="#ctx0" brushRef="#br0">-1-2,'0'0</inkml:trace>
</inkml:ink>
</file>

<file path=ppt/ink/ink1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11-29T18:46:39.522"/>
    </inkml:context>
    <inkml:brush xml:id="br0">
      <inkml:brushProperty name="width" value="0.09701" units="cm"/>
      <inkml:brushProperty name="height" value="0.09701" units="cm"/>
      <inkml:brushProperty name="fitToCurve" value="1"/>
    </inkml:brush>
  </inkml:definitions>
  <inkml:trace contextRef="#ctx0" brushRef="#br0">321 0,'0'50,"-25"-25,25 24,0 1,0 0,-24 24,24-24,-25 24,25 25,-24-24,24 24,-25 0,0 1,25 24,-24-25,-1 25,1 0,24-24,-25 24,25-25,-24 0,24 1,0-1,0 0,0 0,0-24,0-1,0 1,0-1,0-24,0 0,-25-1,25 1,0 0,0-26,0 1,-25 0,25 0,0 0,0-1,0-24</inkml:trace>
</inkml:ink>
</file>

<file path=ppt/ink/ink1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11-29T18:48:04.834"/>
    </inkml:context>
    <inkml:brush xml:id="br0">
      <inkml:brushProperty name="width" value="0.09701" units="cm"/>
      <inkml:brushProperty name="height" value="0.09701" units="cm"/>
      <inkml:brushProperty name="fitToCurve" value="1"/>
    </inkml:brush>
  </inkml:definitions>
  <inkml:trace contextRef="#ctx0" brushRef="#br0">0 0,'25'0,"0"0,0 0,0 0,-1 0,1 0,0 0,0 0,24 0,1 0,-25 0,24 0,1 0,0 0,-1 0,26 0,-26 0,26 0,-1 0,1 0,-1 49,-24-49,24 0,0 0,1 0,-1 0,-24 0,24 0,1 0,-26 0,26 0,-26 0,1 0,-1 0,1 0,0 0,-1 0,1 0,0 0,-26 0,26 0,-25 0,0 0,-1 0,1 0,0 0,0 0,0 0,-1 0,1 0,0 0,0 0,0 0,-25-49,24 49,1 0,-25 49,0-49,0 25,0 25,0-50,-25 24,25 26,0-50,0 25,0 24,0 1,0-25,0 0,0 24,0 1,0-25,0 24,0 1,0 0,0-26,0 26,0 0,25-1,-25 1,0-1,0 1,0 0,0-26,0 26,25 0,-25-1,0 1,0-1,0 1,0-25,0 25,0-1,0 1,0-25,0 24,0 1,0-25,0 24,0 1,0-25,0-1,0 26,0-25,0 0,0-1,0 1,0 0,0 0,0 0,0-1,0 1,25-25,-25-25,0 50,0 0,0 0,0-25</inkml:trace>
</inkml:ink>
</file>

<file path=ppt/ink/ink1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11-29T18:48:23.428"/>
    </inkml:context>
    <inkml:brush xml:id="br0">
      <inkml:brushProperty name="width" value="0.09701" units="cm"/>
      <inkml:brushProperty name="height" value="0.09701" units="cm"/>
      <inkml:brushProperty name="fitToCurve" value="1"/>
    </inkml:brush>
  </inkml:definitions>
  <inkml:trace contextRef="#ctx0" brushRef="#br0">1736 0,'-24'25,"-1"24,25-49,-25 25,0 25,0-50,-24 74,24-74,-25 25,26 24,-26 26,0-50,26 24,-26 1,0-1,1 1,24-1,-25 1,1 0,-1 24,0-24,26-1,-26 26,0-26,1 1,24 24,-25-24,26 24,-26-24,25-1,0 26,1-26,-26 26,25-26,0 1,-24 24,24-24,0-1,0 1,1 0,-1-1,-25 1,25-25,1 24,-1 1,0-1,25-24,-25 25,0-25,0-1,25 1,-24 0,24 0,-25-25,25 25,0-1,-25-24,25 25,0-25</inkml:trace>
</inkml:ink>
</file>

<file path=ppt/ink/ink1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11-29T18:48:24.678"/>
    </inkml:context>
    <inkml:brush xml:id="br0">
      <inkml:brushProperty name="width" value="0.09701" units="cm"/>
      <inkml:brushProperty name="height" value="0.09701" units="cm"/>
      <inkml:brushProperty name="fitToCurve" value="1"/>
    </inkml:brush>
  </inkml:definitions>
  <inkml:trace contextRef="#ctx0" brushRef="#br0">2579 0,'0'0,"-25"0,1 25,-1 25,0-50,0 25,-24 24,24-49,-25 75,1-50,-1 24,0-24,1 25,-1 49,1-49,-1-1,1 26,-26-1,26 0,-1 1,-24-25,24 24,0 0,-24 1,24-1,-24 1,24-1,1-24,-26 24,26 1,-26-26,26 26,-26-26,26 26,-25-25,24-1,-24 1,24-1,-24 1,24 0,-24-1,24 1,0-25,1 24,24-24,-25 0,1 0,24 24,-25-24,26-25,-1 25,0 0,0-25,0 0,25 0</inkml:trace>
</inkml:ink>
</file>

<file path=ppt/ink/ink1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11-29T18:48:26.115"/>
    </inkml:context>
    <inkml:brush xml:id="br0">
      <inkml:brushProperty name="width" value="0.09701" units="cm"/>
      <inkml:brushProperty name="height" value="0.09701" units="cm"/>
      <inkml:brushProperty name="fitToCurve" value="1"/>
    </inkml:brush>
  </inkml:definitions>
  <inkml:trace contextRef="#ctx0" brushRef="#br0">1763 0,'0'24,"-25"-24,25 25,-24-25,24 25,-25 0,0 0,0-1,0 1,-24 25,24-26,0 26,-25 0,25-1,-24 25,24-24,-25 0,25 24,-24 0,-1 1,25-1,-24 0,24 1,-25-1,25 0,-24 1,24-1,-25 25,25-24,-24-1,24 0,0 25,-25-24,25-1,-24 0,24 1,-25-1,25 1,1-26,-26 25,25 1,0-1,0-24,1 24,-1-24,0 24,0-24,0-1,25 25,-25-24,1 0,-1-1,0 1,25-1,-25 1,25-25,-25 24,0-24,25 0,-24 0,24-1,-25 1,25 0,0 0,-25-25,25 24,0 1,-25-25,25 0</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11-29T18:48:38.896"/>
    </inkml:context>
    <inkml:brush xml:id="br0">
      <inkml:brushProperty name="width" value="0.09701" units="cm"/>
      <inkml:brushProperty name="height" value="0.09701" units="cm"/>
      <inkml:brushProperty name="fitToCurve" value="1"/>
    </inkml:brush>
  </inkml:definitions>
  <inkml:trace contextRef="#ctx0" brushRef="#br0">0 770,'0'25,"24"24,-24-24,25 25,0-25,-25 24,25-24,-1 25,1-50,0 25</inkml:trace>
  <inkml:trace contextRef="#ctx0" brushRef="#br0" timeOffset="375">0 596,'24'-25,"1"0,0 25,0-24,-1-1,1 25,25-25,-26 0,1 0,0 0,0 1,-1-1,1 0,0-25,24 25,-24 1,0-1,0 0,-1 0,1 0,0 0,-25 1,25 24,-25-25,24 0,1 25,-25-25,25 25,0 0,-1 0,1 0,-25 25,0 0,25 0,0-1,-25 1,25 0,-1 0,1 0,-25 0,25 24,0-24,-25 0,24 0,1 0,-25-1,25 1,-25 0,25 0,-25 0,0 0,0-1,-25-24,0 25,0 0,1-25,-1 25,0 0,-24-25,24 24,-25 1,1 25,-1-25,1 0,-1-1,1 1,24 0,-25 0,1 0,24 0,0-1,-24 1,24 0,25 0,-25-25,1 25,24 0</inkml:trace>
</inkml:ink>
</file>

<file path=ppt/ink/ink2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11-29T18:48:32.881"/>
    </inkml:context>
    <inkml:brush xml:id="br0">
      <inkml:brushProperty name="width" value="0.09701" units="cm"/>
      <inkml:brushProperty name="height" value="0.09701" units="cm"/>
      <inkml:brushProperty name="fitToCurve" value="1"/>
    </inkml:brush>
  </inkml:definitions>
  <inkml:trace contextRef="#ctx0" brushRef="#br0">78 0,'0'25,"0"25,-26-25,26 24,0 26,-26-25,26 0,0 0,0 24,-26-24,26 0,0 24,0-24,0-25,0 25,0 0,0-25,0-1,0-24</inkml:trace>
</inkml:ink>
</file>

<file path=ppt/ink/ink2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11-29T18:48:33.443"/>
    </inkml:context>
    <inkml:brush xml:id="br0">
      <inkml:brushProperty name="width" value="0.09701" units="cm"/>
      <inkml:brushProperty name="height" value="0.09701" units="cm"/>
      <inkml:brushProperty name="fitToCurve" value="1"/>
    </inkml:brush>
  </inkml:definitions>
  <inkml:trace contextRef="#ctx0" brushRef="#br0">0 0,'25'0,"-1"0,26 0,-1 0,1 0,-1 0,1 0,-1 0,25 0,-24 25,24-25,-24 0,24 24,-25-24,25 25,-24-25,-1 25,1-25,-1 25,-24-25,0 25,0-25,-1 0,-24 25,0 0,0 0,0 0,0-1,0 26,0-25,0 25,0 0,-24-1,24 1,0 25,0-25,0-1,0 1,0 25,0-25,0-1,0 26,0-25,0-25,0 25,0-26,0 1,-25-25</inkml:trace>
</inkml:ink>
</file>

<file path=ppt/ink/ink2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11-29T18:48:34.724"/>
    </inkml:context>
    <inkml:brush xml:id="br0">
      <inkml:brushProperty name="width" value="0.09701" units="cm"/>
      <inkml:brushProperty name="height" value="0.09701" units="cm"/>
      <inkml:brushProperty name="fitToCurve" value="1"/>
    </inkml:brush>
  </inkml:definitions>
  <inkml:trace contextRef="#ctx0" brushRef="#br0">132 24,'0'25,"-25"-25,0 0,25 24,-25-24,0 25,25-1,-25-24,25 25,0-1,25 0,0-24,0 25,0-25,0 24,25-24,-1 0,-24-24,25 24,-24-25,-26 1,25 0,-25-1,0 1,-25-1,25 1,-26-1,26 1</inkml:trace>
</inkml:ink>
</file>

<file path=ppt/ink/ink2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11-29T18:48:41.662"/>
    </inkml:context>
    <inkml:brush xml:id="br0">
      <inkml:brushProperty name="width" value="0.09701" units="cm"/>
      <inkml:brushProperty name="height" value="0.09701" units="cm"/>
      <inkml:brushProperty name="fitToCurve" value="1"/>
    </inkml:brush>
  </inkml:definitions>
  <inkml:trace contextRef="#ctx0" brushRef="#br0">0 25,'0'-25</inkml:trace>
</inkml:ink>
</file>

<file path=ppt/ink/ink2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11-29T18:48:41.678"/>
    </inkml:context>
    <inkml:brush xml:id="br0">
      <inkml:brushProperty name="width" value="0.09701" units="cm"/>
      <inkml:brushProperty name="height" value="0.09701" units="cm"/>
      <inkml:brushProperty name="fitToCurve" value="1"/>
    </inkml:brush>
  </inkml:definitions>
  <inkml:trace contextRef="#ctx0" brushRef="#br0">0 0,'0'0</inkml:trace>
</inkml:ink>
</file>

<file path=ppt/ink/ink2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11-29T18:48:41.709"/>
    </inkml:context>
    <inkml:brush xml:id="br0">
      <inkml:brushProperty name="width" value="0.09701" units="cm"/>
      <inkml:brushProperty name="height" value="0.09701" units="cm"/>
      <inkml:brushProperty name="fitToCurve" value="1"/>
    </inkml:brush>
  </inkml:definitions>
  <inkml:trace contextRef="#ctx0" brushRef="#br0">-1 1,'0'0</inkml:trace>
</inkml:ink>
</file>

<file path=ppt/ink/ink2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11-29T18:48:41.740"/>
    </inkml:context>
    <inkml:brush xml:id="br0">
      <inkml:brushProperty name="width" value="0.09701" units="cm"/>
      <inkml:brushProperty name="height" value="0.09701" units="cm"/>
      <inkml:brushProperty name="fitToCurve" value="1"/>
    </inkml:brush>
  </inkml:definitions>
  <inkml:trace contextRef="#ctx0" brushRef="#br0">-1 1,'0'0</inkml:trace>
</inkml:ink>
</file>

<file path=ppt/ink/ink2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11-29T18:48:41.787"/>
    </inkml:context>
    <inkml:brush xml:id="br0">
      <inkml:brushProperty name="width" value="0.09701" units="cm"/>
      <inkml:brushProperty name="height" value="0.09701" units="cm"/>
      <inkml:brushProperty name="fitToCurve" value="1"/>
    </inkml:brush>
  </inkml:definitions>
  <inkml:trace contextRef="#ctx0" brushRef="#br0">221 297,'-25'24,"0"1,-24 0,24 0,25-1,-25 1,0 0,0 0,0-1,25 1,25 0,0 0,0-25,0 24,25 1,-1 0,-24-1,25-24,0 25,-1 0,-24 0,25-25,-25 24,-1-24,1 0,0 0,0-24,0-1,0 0,-25-24,25 24,-1-24,1 24,25-25,-25 1,25-1,-26 1,26 24,-25-24,25 24,-26 0,1 0,0 1,0-1,-25 0,-25 25,0 0,0-25,1 25,-26-24,25 24,-25-25,-24 0,24 25,0-25,26 25,-26 0,0 0,25-24,0 24,1 0</inkml:trace>
</inkml:ink>
</file>

<file path=ppt/ink/ink2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11-29T18:48:43.568"/>
    </inkml:context>
    <inkml:brush xml:id="br0">
      <inkml:brushProperty name="width" value="0.09701" units="cm"/>
      <inkml:brushProperty name="height" value="0.09701" units="cm"/>
      <inkml:brushProperty name="fitToCurve" value="1"/>
    </inkml:brush>
  </inkml:definitions>
  <inkml:trace contextRef="#ctx0" brushRef="#br0">248 0,'0'24,"0"1,0 0,-24-25,24 24,-25 1,0-1,-25 1,26 0,-1-25,25 24,-25 1,0-25,25 24,-25-24,50 25,0-25,0 0,0 25,-1-25,1 0,0 0,0 24,0-24,-1 0,1 25,0-25,0 0,0 0,-25-25,24 1,-24-1,0 0,25 1,-25-1,25 1,0-1,-25 0,25 25,-1-24,1-1,0 25,-25-24,-25 24,0 0,25-25,-24 25,-1 0,0-25,-25 25,26 0,-1 0,0 0,25 25,-25-25</inkml:trace>
</inkml:ink>
</file>

<file path=ppt/ink/ink2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11-29T18:48:44.756"/>
    </inkml:context>
    <inkml:brush xml:id="br0">
      <inkml:brushProperty name="width" value="0.09701" units="cm"/>
      <inkml:brushProperty name="height" value="0.09701" units="cm"/>
      <inkml:brushProperty name="fitToCurve" value="1"/>
    </inkml:brush>
  </inkml:definitions>
  <inkml:trace contextRef="#ctx0" brushRef="#br0">125 2,'-25'0,"0"0,0 0,0 49,0-49,25 24,0 1,25-25,0-25,0 25,25-24,-25-25,0 49</inkml:trace>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11-29T18:45:56.491"/>
    </inkml:context>
    <inkml:brush xml:id="br0">
      <inkml:brushProperty name="width" value="0.09701" units="cm"/>
      <inkml:brushProperty name="height" value="0.09701" units="cm"/>
      <inkml:brushProperty name="color" value="#FF0000"/>
      <inkml:brushProperty name="fitToCurve" value="1"/>
    </inkml:brush>
    <inkml:brush xml:id="br1">
      <inkml:brushProperty name="width" value="0.09701" units="cm"/>
      <inkml:brushProperty name="height" value="0.09701" units="cm"/>
      <inkml:brushProperty name="fitToCurve" value="1"/>
    </inkml:brush>
  </inkml:definitions>
  <inkml:trace contextRef="#ctx0" brushRef="#br0">278 24,'0'50,"0"0,0-1,-25 1,25 24,0-24,-24 24,24 1,-25-1,25 1,0 24,-25-25,25 1,0 24,-25 0,25 0,-24 1,24 24,-25 0,25 0,-25 0,25 0,0 0,-25 0,25 25,-25-25,25 25,0-25,-24 25,24-1,0 1,0 25,0 0,0-26,0 26,0 0,0-50,0 49,0 26,24-25,-24-1,0 1,0 0,0 24,0 1,0-1,0-24,0-1,0 26,0-1,-24 1,24-26,0 26,0-26,0 1,0 25,0 24,0-74,0 24,0 26,0-1,0-24,0 24,24-24,-24 0,0-25,0 24,25 1,-25 0,0-26,25 1,-25 0,0 0,25 0,-25 0,0-25,25 25,-25-25,24 0,-24 0,25 0,-25 0,0 0,25-25,-25 50,25-25,-25-25,24 25,-24-25,25 25,-25-24,0 24,0 0,25-25,-25 25,0-25,-25 0,25 1,0-1,0 0,0 25,-25-25,25-24,0-1,-24 1,24-26,-25 1,25-25,0 0,-25-1</inkml:trace>
  <inkml:trace contextRef="#ctx0" brushRef="#br0" timeOffset="2359">526 0,'25'0</inkml:trace>
  <inkml:trace contextRef="#ctx0" brushRef="#br1" timeOffset="44015">2731 10692,'25'0,"24"0,-24 0,24 0,1 0,0 0,-1 25,1-25,24-25,-25 25,1 0,24 0,1 0,-1 0,0 25,1-25,-1 0,0 0,25 0,-24 0,24 0,0 0,-25 0,25 0,-24 25,24-25,-25 0,25 0,-25 0,26 0,-26 24,0-24,0 0,1 0,-1 25,0-25,1 0,-1 0,-24 0,24 0,-25 25,26-25,-26 0,1 0,-1 0,1 25,0-25,-1 0,-24 0,24 25,-24-25,0 0,0 0,-1 0,-24 24,25-24,-25 25,0 0,0 0,0 0,0-1,0 1,-25 0,25 0,0 25,0-1,0-24,-24 25,24-1,0 1,0 24,-25-24,25 24,0 1,0-26,0 26,0-1,0 1,0-1,-25 25,25-24,0-1,25 25,-25-24,0-1,0 25,0-24,0-1,25 25,-25-24,0-1,24 1,-24-1,0 1,25 24,-25-50,25 26,-25-1,0-24,25 24,-25-24,0 0,25-1,-25 26,0-26,24 1,-24-25,0-1,25 1,-25 0,0 0,0 0,0 0,-25-25,1 24,-1-24,0 0,0 0,-24 25,24-25,-25 0,26 25,-26-25,1 0,-26 0,26 0,-26 0,1 0,0-25,-25 25,24 0,1-25,-25 25,0 0,24-24,-24 24,0-25,0 25,0 0,0-25,0 25,25 0,-26-25,1 25,0 0,25 0,-25 0,25-25,-26 25,26 0,0-25,-25 25,24 0,1-24,0 24,-1 0,1-25,0 25,24 0,1 0,-1 0,1 0,-1 0,25 0,1 0,-1-25,0 25,0 0,0 0,1 0,24 0</inkml:trace>
</inkml:ink>
</file>

<file path=ppt/ink/ink3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11-29T18:48:44.959"/>
    </inkml:context>
    <inkml:brush xml:id="br0">
      <inkml:brushProperty name="width" value="0.09701" units="cm"/>
      <inkml:brushProperty name="height" value="0.09701" units="cm"/>
      <inkml:brushProperty name="fitToCurve" value="1"/>
    </inkml:brush>
  </inkml:definitions>
  <inkml:trace contextRef="#ctx0" brushRef="#br0">493 1042,'-25'-50,"1"50,-1-25,-24 50,25-25,48-25,1 25,24 0,-25-49,1 24,-1-25,1 25,-1-49,-24 0,0-1,0 1,-24 24,-1-24,-24 49,0 25,25-50,-25 50,-1 0,26 50,-1-50,25-50,25 50,-1-24,1 24,0-50,-1 25,-24-25,0 26,0-51,-24 50,-26 1,1-1,25 50,-25-1,0 1,-1-25,26 75,24-75,0 24,0 26,24-50,1 0,0 0,-25 25,-25 25,-24-26,24 26,1 24,24-49,0 25,24 24,1-74,24 25,0 0,0-25,0 0,-24 0,24-25,-24 0,-1 25,1 0,-25-49,-25 49,-24 0,24 0,-24 49,25-24,-1 0,25 0,0-1,25 26,24-50,-25 0,1 0,0 0,-1-50,-48 50,-1 0,-24 50,0-50,0 74,24 1,1-50,24 49,24-24,1 24,-1-74,25 25,0 24,1-49,-26 0,1-49,-1 24,-24 25,-24-50,-1 50,-24 50,0-50,24 25,1 24,-1 1,50-25,-25 0,24 0,25-25,-24 24,0-48,-1 24,1-25,-50 25,1 0,-1 0,0 25,25-1</inkml:trace>
</inkml:ink>
</file>

<file path=ppt/ink/ink3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11-29T18:48:55.302"/>
    </inkml:context>
    <inkml:brush xml:id="br0">
      <inkml:brushProperty name="width" value="0.09701" units="cm"/>
      <inkml:brushProperty name="height" value="0.09701" units="cm"/>
      <inkml:brushProperty name="fitToCurve" value="1"/>
    </inkml:brush>
  </inkml:definitions>
  <inkml:trace contextRef="#ctx0" brushRef="#br0">132 348,'25'0,"0"0,0-24,0 24,0 0,25-25,-25 25,25-25,-1 0,1 25,25-25,-25 25,25-24,25 24,-25-25,25 25,-25-25,25 25,-25-25,25 25,0-25,-25 25,-1-24,1 24,0-25,0 25,0-25,-25 25,0 0,0-25,0 25,-25 0,0 0,0 0,0 0,-50 25,25 0,-25 0,0 49,25 0,-25-24,25 0,-25-1,25 1,-25 24,0 1,25-1,-25 0,0 26,25-1,-25 0,0 0,25 0,-25 25,0 0,25 0,0 0,-25 0,25 25,0 0,0-25,0 0,0 49,0-24,0 0,0 49,0-49,0 25,0-1,0-24,25 25,-25-1,0 26,0-26,0 1,0-1,25 26,-25-26,0 26,25-26,-25 1,0 24,0-24,25 24,-25-24,0 24,0 1,0-26,0 1,0-1,0 1,0-25,25 24,-25 1,0-25,0-1,25 1,-25 25,25-50,0 25,-25-25,25-25,-25 25,25-25,-25 0,25-25,-25 1,0 24,25-25,-25 1,25-26,-25 26,0-1,0-24,0-1,0-24,0 0,0 0,0 0,-25-25,25-25,-25 25,0 0,0 0,0 0,0 0,-25 0,25 0,-25-25,0 25,25 0,-25 0,0 0,0 0,0-25,-24 25,24 0,0 0,0-25,-25 25,25-24,-25 24,25 0,-25-25,25 25,0-25,-25 25,25 0,0-25,-25 25,25 0,0-25,-25 25,25 0,-24-49,24 49,0-25,0 25,0-25,0 25,0 0,25 0,0 0,0-25,0 25,25-24,25-1</inkml:trace>
</inkml:ink>
</file>

<file path=ppt/ink/ink3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11-29T18:50:28.193"/>
    </inkml:context>
    <inkml:brush xml:id="br0">
      <inkml:brushProperty name="width" value="0.09701" units="cm"/>
      <inkml:brushProperty name="height" value="0.09701" units="cm"/>
      <inkml:brushProperty name="color" value="#FFFF00"/>
      <inkml:brushProperty name="fitToCurve" value="1"/>
    </inkml:brush>
  </inkml:definitions>
  <inkml:trace contextRef="#ctx0" brushRef="#br0">0 0,'0'49,"0"25,22-25,-22 1,0-1,22 0,-22-24,23 24,-23-24,0 24,0-24,0 24,0-24,0-1,0 1</inkml:trace>
</inkml:ink>
</file>

<file path=ppt/ink/ink3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11-29T18:52:20.301"/>
    </inkml:context>
    <inkml:brush xml:id="br0">
      <inkml:brushProperty name="width" value="0.09701" units="cm"/>
      <inkml:brushProperty name="height" value="0.09701" units="cm"/>
      <inkml:brushProperty name="fitToCurve" value="1"/>
    </inkml:brush>
  </inkml:definitions>
  <inkml:trace contextRef="#ctx0" brushRef="#br0">991 24,'0'-24,"26"24,-52 24,1 1,-1 0,-24 25,24-1,-25 26,-25-26,25 26,-25 24,25-24,-25 24,0 0,-1-24,1 24,0-24,0-1,-1 25,52-49</inkml:trace>
</inkml:ink>
</file>

<file path=ppt/ink/ink3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11-29T18:52:20.911"/>
    </inkml:context>
    <inkml:brush xml:id="br0">
      <inkml:brushProperty name="width" value="0.09701" units="cm"/>
      <inkml:brushProperty name="height" value="0.09701" units="cm"/>
      <inkml:brushProperty name="fitToCurve" value="1"/>
    </inkml:brush>
  </inkml:definitions>
  <inkml:trace contextRef="#ctx0" brushRef="#br0">1212 0,'-49'50,"-25"24,-1 1,1 24,-25 0,0 0,0 26,0-1,25-25,-25 50,0-50,25-25,0 1,-1-1,26-49</inkml:trace>
</inkml:ink>
</file>

<file path=ppt/ink/ink3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11-29T18:52:21.332"/>
    </inkml:context>
    <inkml:brush xml:id="br0">
      <inkml:brushProperty name="width" value="0.09701" units="cm"/>
      <inkml:brushProperty name="height" value="0.09701" units="cm"/>
      <inkml:brushProperty name="fitToCurve" value="1"/>
    </inkml:brush>
  </inkml:definitions>
  <inkml:trace contextRef="#ctx0" brushRef="#br0">0 0,'25'49,"0"1,25-1,-1-24,1 25,25-25,-50-1</inkml:trace>
</inkml:ink>
</file>

<file path=ppt/ink/ink3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11-29T18:52:21.567"/>
    </inkml:context>
    <inkml:brush xml:id="br0">
      <inkml:brushProperty name="width" value="0.09701" units="cm"/>
      <inkml:brushProperty name="height" value="0.09701" units="cm"/>
      <inkml:brushProperty name="fitToCurve" value="1"/>
    </inkml:brush>
  </inkml:definitions>
  <inkml:trace contextRef="#ctx0" brushRef="#br0">7 0,'-27'49,"54"-25,0 26,1-1,26-24,1 24</inkml:trace>
</inkml:ink>
</file>

<file path=ppt/ink/ink3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11-29T17:57:00.213"/>
    </inkml:context>
    <inkml:brush xml:id="br0">
      <inkml:brushProperty name="width" value="0.09701" units="cm"/>
      <inkml:brushProperty name="height" value="0.09701" units="cm"/>
      <inkml:brushProperty name="fitToCurve" value="1"/>
    </inkml:brush>
  </inkml:definitions>
  <inkml:trace contextRef="#ctx0" brushRef="#br0">487 25,'26'0,"-26"0,26 0,-1 0,-25 0,26 0,-1 0,-25 0,-25 0,-26 0,25 0,-25 0,0 0,25 25,-24-25,-1 0,51 0,-26 0,1 0,25 0,25 0,1 0,25-25,50 25,-50 0,52-25,-28 25,-24 0,-25 0,0 0,-52 0,26 0,-51 25,-25 0,0 24,24 0,-24-24,0-1,25 1,25 0,1-1,-1-24,26 0,0 0,26 0,-1 0,1 0,0 0,-1 0,-25 0,26 0,-26 0,-26 0,26 0,-25 0,25 0,0 25,0-25,51 0,-1 0,78 0,24 24,-24-24,-27 0,-50 0,0 0,-76 0,-1 0,0 0,-25 0,-24 0,-2 0,51 25,-25 0,1-1,25 1,-1-1,1-24,25 0,0 0,25 0,-25 0,26 0,-1 0,0 0,0 0,-50 0,0 0,0 0,-1 0,-25 50,-51-26,26 26,25-1,-26-25,26 1,26-25,25 0,0 0,0-25,0 1,0 24,102 0,-51 0,50 0,-50-25,-25 25,-1 0,1-24,-26 24,-26 0,1 0,25 0,-26 0,26 0,-25 0,25 0,0-25,0 25,51 0,-26 0,-50 0,-1 0,-25 0,-24 0,-2 0,0 0,27 0,-27 0,77 0,0 0,26 0,0 0,-26-25,75 1,53 24,-51-25,24-24,-24 24,-1 1,-26-1,-50 0,0 1,-25 24,0 0,0 0,-26 0,-26 0,51 0,-25 0,27 0,-2 0,1 0,25 0,-26 0,26 0,26 0,-1 0,1 0,75 0,-24-25,-1 1,0-1,-51 0,-50 25,-1 0,1 0,-51 0,51-24,-1 24,26 0,-26 0,1 0,-1 0,1 0,25 0,25 0,1-25,51 0,24 1,1-1,-25 25,-26-24,-27 24,-48 0,-2 0,-25 0,-51 0,1 0,-2 0,78 0,-26 0,51 24,0 1,0-25,0 24,51 1,-26 0,1 24,0-49,-26 25,0-1,0-24,0 25,-26-1,-25 1,0 0,25-25,-49 24,23-24,52 0,0 25,0-25,26 0,0 0,-26 0,-26 0,26 0,-26 0,-50 0,25 0,-25 0,25 0,51 0,-26 0,26 0,26 0,-1 0,52 0,24 0,2 0,-28 0,2 0,-26-25,-25 25,-52 0,0 0,1 0,-26 0,-25 0,51 0,-27 0,1 0,51 0,0-24,0 24,26 0,-26-50,25 26,27-1,-27 25,-25-24,0-1,0 25,0-25,0 1,0-1,0 25,0-25,26 1,-26 24,0-25,0 1,0-1,0 25</inkml:trace>
</inkml:ink>
</file>

<file path=ppt/ink/ink3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11-29T18:56:54.518"/>
    </inkml:context>
    <inkml:brush xml:id="br0">
      <inkml:brushProperty name="width" value="0.09701" units="cm"/>
      <inkml:brushProperty name="height" value="0.09701" units="cm"/>
      <inkml:brushProperty name="fitToCurve" value="1"/>
    </inkml:brush>
    <inkml:brush xml:id="br1">
      <inkml:brushProperty name="width" value="0.09701" units="cm"/>
      <inkml:brushProperty name="height" value="0.09701" units="cm"/>
      <inkml:brushProperty name="color" value="#FFFFFF"/>
      <inkml:brushProperty name="fitToCurve" value="1"/>
    </inkml:brush>
  </inkml:definitions>
  <inkml:trace contextRef="#ctx0" brushRef="#br0">995 544,'0'0,"0"25,0 0,-24-25,24 0,-25 24,0 1,1-25,24 25,-25-1,0 1,25 0,-24 0,-1-25,25 49,0-24,0 0,0-1,0 1,0-25,0 25,0 0,-25-25,25-25,0 0,0 0,0 25,0-24,0-26,0 25,0 1,0-1,0 0,0 0,0 1,0 24,0 0,0-25,0 0,0 1,0 24,0 0,0-25,0 25,0-25,0 25,0 0,0 25,0 0,0-1,0 26,0-26,0 26,0 24,0-49,0 24,0-24,0 0,0 0,0-25,0 24,0 1,0 0,0-25,0 0,0 0,0 25,25-25,-25 0,0 0,25 0,-1 24,26-24,-1 0,-24 0,49 0,25 0,-50 0,25 0,0 0,-24-24,-26 24,1-25,0 25,-25 0,24 0,-24-25,0 0,0 1,0 24,0-25,0-25,0 50,0-49,0 24,0 0,0-24,0 49,-24-50,24 26,0-1,0 0,0 25,0 25,0 0,0-1,0 1,0 25,0-26,0 1,0 25,0-26,0 1,0-25,0 25,0 0,0-25,0 24,0 1,0-25,0 25,0 0,0-1,-25-24,25 25,-25-25,25-25,-24 25,24-24,-25 24,0 0,0-25,-24 0,-25 0,-25 1,25-1,25 0,-25 0,0 1,49 24,-25-25,26 25,24 0,24 0,-24 0,0 25,25-25,0 0,24 24,25 1,0 0,-24 0,49-1,-25 1,-50-25,26 0,-26 0,1 0,-50 0,1 0,-1-25,25 1,-49-1,-1 25,26-25,-26 0,26 25,24-24,0 24,24 0,1 0,-25 0,74 0,0 24,-25-24,26 0,-1 0,-50 0,1 0,-50 0,1 0,-1 0,25 0,-25 0,-24-24,24 24,-24-25,24 25,0-25,1 25,-1 0,25-25,-25 25,25-24,-24 24,-1 0,25 0,25 0,-1 0,1 0,24 0,25 24,-24-24,24 0,-25 0,-49 0,-24 0,-1 0,0 0,25 0,-74 0,25-24,-25-1,0 0,0 25,-1-25,26 1,0-1,24 25,25 0,25 0,-1 0,-24 0,25 0,24 0,1 0,-1 0,1 0,-1 0,-24 0,-25 0,-25 0,0 0,1 0,24 0,-50 0,26 0,-26-25,1 25,49 0,-50-24,26 24,24 0,24 0,1 0,-25 0,49 0,-24 0,49 0,-24 0,24 0,-50 0,26 24,-26-24,-24 0,-24 0,-1 0,0 0,25 0,-49 0,0-24,24 24,-24-25,-1 0,50 25,-25 0,25-25,0 25,25 0,0 0,0 0,73 0,-24 25,25 0,-25 0,0-1,-24-24,-26 0,1 0,0 0,-25 0,0 25,0 0,0-25,0 24,0 1,-25-25,25 25,0 0,0-1,0 1,0 0,0-25,0 25,0-1,0 1,0-25,0 25,0 0,-25-25,25 0,-24 0,24 0,-25 0,25 0,0 24,-25-24,25 0,0 25,0 0,-24-25,-1-25,25 0,0 1,0 24,0-50,-25 1,25 24,0 0,0 0,0-24,0 24,0 0,0 1,0-1,0 25,0-25,0 1,0 24,0 0,0 24,0 1,0-25,0 49,0 26,0-26,0 1,0-26,0 26,0-25,0-25,0 24,0 1,0 0,0-50,0 0,0 1,0 24,0-25,0-25,0 50,0-49,0 24,0 25,0-25,0 1,0 24,0 24,0 1,0-25,0 50,0-26,0 1,0 0,0 0,0-25,0-25,0 0,0 0,0 25,0-24,0-1,0 25,0-25,0 0,0 25,0-24,0-1,0 0,0 25,0-25,0 25,0-24,0-1,0 0,0 25</inkml:trace>
  <inkml:trace contextRef="#ctx0" brushRef="#br0" timeOffset="6891">1218 1138,'0'0,"0"0,0 24,0-24,0 0,0 0,0 0,0 25,0-25,0 0,0 25,24 0,-24-25,0 0,0 0,0 24,0 1,0-25,0 0,0 0,0 25,0 0,0-25,0 24,0 1,0-25,25 25,-25 0,0-1,0-24,0 25,0 0,0-25,0 25,0-25,25 0,-1 0,-24 0,25 0,25 0,-26 0,26 0,-1 0,0 0,26 0,-26 0,25 0,0 0,-25-25,26 25,-1 0,24 0,-73 0,49 0,-24 0,-1 0,0 0,-24 0,0 0,-1 0,-24-25,0 25,25 0,0 0,-25 0,25 0,-1 0,-24 0,25 0,0 0,-25-25,0 1,0-1,0 25,0-50,0 26,24-1,1-25,-25 1,0-1,0 26,0-1,0 25,0-25,0 1,0-1,0 25,0 0,0-25,0 0,0 1,0 24,0-25,0-25,0 50,0-49,0 24,0 0,0-24,0 49,0-50,0 1,0 49,0-25,0 1,0 24,0-25,0 0,0 25,0-25,0 1,0 24,0-25,0 25,0-50,0 26,25 24,-1-25,-24-25,0 50,25-24,-25-26,0 50,0-25,0 1,0 24,0-25,0 0,0 1,0 24,0-25,0 0,0 25,0-25,0 1,0-1,0 25,0 0,-25 0,25 0,-24 0,24 0,-25 25,0-1,1-24,-1 25,-24-25,24 0,0 0,-24 0,24 0,-24 0,-25 0,49 0,-24 0,24 0,0 0,-24 0,49 0,-50 0,26 0,-1 0,-24 0,49 0,-50 0,25 0,1 0,-1 0,0 0,1 0,-26 0,50 0,-24 0,-26 0,50 0,-24 0,-1 0,0 0,0 0,1 25,-1-25,0 0,1 0,24 0,-25 0,0 0,25 0,-24 0,-26 0,50 0,-49 0,-1 0,26 0,-26 0,-48 0,48 0,1 0,-25 0,49 0,-24 0,24 0,0 0,0 0,25 0,-49 0,0 0,24 0,-24 0,24 0,-25 0,1 0,49 0,-49 0,24 0,-24 0,24 0,0 0,-24 0,24 0,0 0,1 0,-1 0,0 0,1 0,24 0,-25 0,0 0,25 0,-24 0,24 0,0 25,0-25,0 0,0 24,0 1,0 0,0-1,0 1,0-25,0 25,0 0,24-1,-24 26,0 24,25-49,0 99,-1-26,1 1,0 0,-1-49,-24-25,0 24,25 1,-25-26,0 50,25-24,-25-25,0-1,25-24,-1 0,-24 0,25 0,0 0,-25 0,24 0,1 0,0 0,-25 0,24 0,1 0,-25 0,49 0,1 0,-50 0,49 0,-24 0,0 0,-1 0,-24 0,50 0,-1 0,-49 0,25 0,0 0,-25 0,24 0,1 0,0 0,-25 0,24 0,1 0,-25 0,25 0,-1 0,1 0,-25 0,25 0,0 0,-25 0,24 0,1 0</inkml:trace>
  <inkml:trace contextRef="#ctx0" brushRef="#br0" timeOffset="11531">501 297,'-24'0,"24"0,0 0,24 0,1 0,25 0,48 0,1 0,-25 0,0 0,-24 0,-50 0,-25 0,0 0,1 0,-26 0,-24 0,25-25,-50 25,0-25,25 25,49-25,1 25,-1 0,25-24,0 24,25 0,-1 0,50 0,1 0,-1 0,0 0,25 0,-50 0,-24 0,-50 0,0 0,1 0,-1 0,-49 0,49 0,-49 0,25 0,24 0,0 0,0 0,25 0,0 0,25 0,0 0,24 24,25 1,25 0,-49 0,24 24,-25-24,-24-25,-25 0,-25 0,0 0,1 0,-75 0,49 0,1 0,-25 0,0 0,49 0,-24 0,-1-25,50 25,-24-25,24 25,24 0,1 0,24 0,75 0,-25 0,24 50,-49-50,-24 25,-50-1,-25-24,0 0,1 0,-50 0,-25 0,25 0,24 0,-49-24,25-1,25 25,24-25,1 25,24-25,0 25,24-24,1 24,-25 0,0-25,0 25,-25 0,1 0,-1 0,25 0,-25 0,1 0,-1 0,0 0,0 0,25-25,0 25,0 0,0 25,25 0,-25-1,0 26,25-25,0 24,-1 1,1-1,0-24,-25 24,0 1,0-26,24 26,1-1,0-24,-1 25,1-1,-25 1,25-26,-1 26,1-25,0-1,-25 1,0-25,-25 0,25-25,-25 25,1-49,-1-1,0 26,1-26,-26-24,26 0,-1-1,25 26,-25 0,25-1,0 25,-24 1,24-1,0 25,-25-25,25 0,0 25,0-24,0 24,25 0,-25 0,0 49,24-24,1 24,0 26,24-1,-24-25,-25 25,0 1,0-1,0-49,0 24,0-24,0 0,0-1,0 1,0-25,0 25,0-1,0-48,0-1,0 0,0 25,0-24,0-26,0 1,0-1,0 1,0-1,0 1,0-1,0 1,0-1,0 26,0-1,0 0,0 0,0 1,0-1,0 25,0 0,0 0,0 74,24-49,1 74,0-25,24 0,-24-24,0 24,-1-25,-24 1,0-50,0 0,0-25,0 0,0 1,0 24,0-75,0 51,0-51,0-24,-24 1,24 48,0 1,-25 24,25 25,0 25,0-1,25 26,-1 24,1 0,-25 0,0-24,25-1,-25-24,0 0,0 0,0-25,0-25,0 0,0 0,-25-24,25-25,-25-25,-49 0,25 0,49 74,0 0,0 25,24 0,26 75,-50-26,49 25,-24-24,0 24,-1-25,1-24,-25 25,0-50,25 0,-25-25,0 0,0 0,24-24,-24-1,0 1,0 0,0-1,0 25,0 25,0 0,0 25,0 0,0 24,0 1,0-26,0 51,0-51,0 1,0 0,0 0,0-50,0 0,0 0,0 1,0-26,0 25,0-49,-24 50,24 24,0 0,0 24,0 1,0 24,0 1,0-25,0 24,24 1,1-1,0-49,-25 25,49 0,1-1,24-24,-25 0,25 0,0 0,-24 0,24 0,49-49,25-1,-98 50,-1 0,1 0,-26-24,26 24,24 0,-50 0,26 0,-1 0,-24 0,24 0,-49 0,-24 0,-1 0,-24 0,-26-25,1 25,25-25,-25 25,25-25,24 25,25 0,25 0,-1 0,26 0,-1 0,25 50,-25-25,1-1,24 1,-74 0,0-25,-25 0,1 0,-1 0,25 0,-74 0,49 0,-49 0,0-25,25 25,24 0,-25 0,50-25,0 25,25 0,0 25,24 0,25 24,25-24,0 25,-25-26,-49 1,24-25,-24 0,-50 0,0 0,1 0,-26 0,1 0,-1 0,-24 0,0 0,74 0,-24 0,-1 0,25 0,25 0,-1 0,-24 0,25 0,0 0,-25 0,-25 0,25 0,-49 0,24 0,-24 0,-1 0,25 0,-24 0,0 0,49 0,24 0,-24 0,25 0,49 0,-24 0,24 25,-25-1,25 1,-74-25,25 0,-50 0,0 0,1 0,-26 0,1 0,0 0,-26 0,1 0,50 0,-1 0,0 0,25 0,0 0,0 0,25 0,0 25,-1 0,50-1,1 1,23 25,1-50,-50 49,-24-49,-50 0,25 0,-24 0,-1 0,0 0,25 0,-49 0,24 0,-24-25,0 25,24-24,0-1,-24 25,49-25,-25 25,25-25,-25 25,1 0,24 0,-25 0,25 0,-25 25,25 0,0-25,0 25,0-1,0-24,0 25,0 0,0-25,25 0,0 25,-1-1,26-24,-26 0,26 0,-1 0,-24 0,0 0,-1 0,-24 0,25 0,0 0,-1 0,-48 0,-1 0,0 0,1 0,-26 0,26-24,-26 24,25 0,1 0,-1 0,0 0,25 0,25 0,0 0,-1 0,26 0,-25 0,24 0,25 0,-49 0,24 0,-24 0,49 0,-25 0,1 0,-1 0,0 0,-24 0,49 0,-49 0,0 0,-1 0,-24-25,25 25,0 0,-25-25,0 25,24 0,-48 0,-1 0,0 0,1 0,-26 0,1 0,-25 0,0 0,-50 0,75-25,-50 25,50-24,-1-1,50 25,25 0,0 0,-1 0,26 0,24 0,25 0,-99-25,0 0,0 1,24 24,50 0,-74 0,-24 0,-1 0,0 0,1 0,-26 0,25 0,1 0,24 0,-25 0,25-25,0 0,0 25,49 0,1 0,24 0,-74-25,25 25,73 0,-98-24,-24 24,24 0,-25 0,0 0,1 0,24 0,-25 0,25 0,0 0,0 24,25-24,-1 0,-24 0,74 0,-24 0,24 0,0 0,0 0,-49 0,-1-24,75 24,-74 0,-50 0,1 0,-1 0,25 0,-50 0,-24-25,25 25,49 0,0 25,0-1,-74-24,25 0,73 0,-48 0,24 0,0 0,0 0,24 0,-48 0,24 0,-25 0,25 0,74 25,25 25,-50-26,25 26,-49-25,0-25,-25 0,-25 0,-25 0,26 0,-26 0,-24-25,50 0,-50 25,-25-25,25-24,49 49,0-25,1 25,24 0,0 0,24 0,-48 0,24 0,74 0,-25 25,50 0,-25-25,-25 0,-49 0,-24 0,-1-25,-24 0,-50-24,25 24,-50-24,124 49,0-25,0 25,74 0,-49 0,49 0,25 0,-50 0,-49-25,25 25,-50-25,25 25,25 0,0 0,-50 0,0 0,1 0,-51 0,1-24,50 24,-75-25,99 25,-25 0,0 0,-24-50,24 26,25 24,25 0,0 0,24 0,25 0,0 0,25 0,0 0,-25 0,-49 0,49 24,-99-24,0 0,1 0,-1 0,-74 0,75 0,24 0,-75-24,51 24,-1 0,-24 0,73 0,1 0,0 0,-25 0,74 0,-49 0,73 0,1 0,0 0,-99 0,25 0,24 0,-49 0,25 0,98 24,-123 1,-25-25,-24 0,0 0,-124-49,49 24,75 25,24 0,-222-50,247 50,-49 0,-50-24,-24-51,73 51,1-1,49 25,25 0,-1-25,26 25,24 0,-25 0,50 0,-25 0,0 0,-74 0,-49 0,49 0,-25 0,25 0,-25 0,1 0,-26 0,1 0,-75 0,75 0,49 0,0 0,-49 0,49 0,0 0,-25 0,25 0,25-24,24 24,74 0,-24 0,74 24,25 1,-124-25,-50 0,26 0,-26 0,-48 0,-1 0,0 0,25 0,-24 0,-26 0,-48-25,23 25,1 0,25 0,-25 0,74 0,-25 0,-49 0,-49-99,24 75,0-26,74 50,25-25,0 1,0 24,25 0,0 0,49 0,25 0,24 49,75 1,-1-1,1 50,-198-124,0 25,24 0,-24 25,-24-25,24 0,-25 25,25-1,-25-24,-24 0,49 0,-74 0,-25 0,-98-74,-1 25,-24-50,24 0,75 49,24 1,50 24,24 0,25 25,0 0,25 0,24 0,50 0,-1 0,75 75,0-26,49 50,1 0,48 0,-147-50,-124-24,0 0,-25-25,0 0,1 0,-26 0,26 0,-1 0,25 0,-49 0,-75 0,1-50,-1 1,124 49,-148-49,49-1,0 25,1-49,24 74,24-25,1 1,24-1,0 25,25-25,0 25,25 0,0 0,-1 0,51 0,-26 0,-24 25,24 0,-49-1,0-24,0 0,0 0,25 0,-1 0,-24 0,75 0,-26 0,25 0,25 0,-25 0,-25 0,25 0,-24 0,-26 0,26 0,-50 0,25 0,-1-24,1 24,-25 0,0-25,0 25,-25 0,1 0,-1 0,25 0,-50 0,-24 0,25 0,-50-25,0 0,-24-24,24 49,0-25,50 25,0-25,24 1,0 24,25-25,0 25,25 0,0 0,49 0,24 25,26-1,24 51,25-51,-25 26,-98-50,48 0,-73 0,0 0,-25 0,49 0,-24 0,24 0,-24 0,-25 0,-25 0,0 0,1 0,-26 0,26 0,-26 0,-24 0,50 0,-26 0,-24 0,25 0,-25 0,24 0,25 0,1 0,-1 0,25 0,-25 0,25-25,0 25,25 0,0 0,-1 0,75 0,0 0,-25 0,0 0,0 0,-24 0,24 0,-25 0,25 0,0 25,-24 0,-26-25,-48 0,-1 0,0 0,-24 0,-25 0,24 0,26 0,-26 0,50 0,-24 0,-1 0,25 0,-25 0,-24 0,24-25,-24 0,-1 25,26-25,-26 1,26 24,-1-25,25 25,0 0,25 0,-1 0,26 0,24 25,49-1,-24 1,-74-25,-1 0,1 0,0 0,24 0,-24 0,-50 0,1 0,-1 0,0 0,-49 0,25 0,24 0,-49 0,49 0,-74 0,25-25,50 1,-50-1,49 25,0-25,25 25,0-25,0 25,25 0,0 0,73 0,-24 25,-24-25,-25 0,98 0,-74 0,1 0,-1 0,-24 0,-25 0,25 0,-25-25,0 25,24 0,1 0,-25-24,0 24,25 0,-25-25,0 25,24 0,-24 0,0 25,0-1,0-24,0 25,0 25,0-26,0 1,0 0,0 24,-49-24,24 0,-24-25,49 0,-50 0,50 0,0 25,0-1,0-24,0 25,0 0,0-25,0 0,0 25,0-1,0-24,0 25,0 0,0-25,0 0,0 24,0 1,0-25,25 0,0 0,-25-25,0 1</inkml:trace>
  <inkml:trace contextRef="#ctx0" brushRef="#br1" timeOffset="26875">1193 1064,'0'0,"0"24,0 1,0-25,0 25,0-1,0-24,0 25,0 0,0 0,0-25,0 24,0 1,0-25,0 25,0 0,0-1,0-24,0 25,0 0,0-25,0 25,0-1,0 1,0-25,0 0,0 0,0 25,0 0,0-25,0 24,0-24,0 0,0 25,0 0,0-25,25 0,-25 0,0 0,24 0,1 0,-25 0,49 0,1 24,-25 1,49 0,-25 0,25-1,-49 1,49-25,-25 25,-24-25,24 0,-24 25,0-25,-1 0,1 0,-25 0,25 0,0 0,-25 0,24 0,26 0,-50 0,49 0,0 24,-24-24,49 0,-24 0,-26 0,26 0,-1 0,-24 0,-1 0,1 0,0 0,0 0,-1 0,-24 0,25 0,0 0,-25 0,24 0,1 0,0 0,-25 0,0 0,0-24,0-1,0 0,0 25,0-25,0 1,0 24,0-50,0 1,0 49,0-50,0 1,0-1,0 1,0-25,0 49,0-25,0 26,0-1,0 0,0 25,0-25,0-24,0 49,0-25,0 1,0-1,-25 25,25-25,0 0,0 1,0-1,-25 0,25 0,0-24,0-1,0 26,0-26,0 25,0-24,0 0,0 49,0-25,0 0,0 25,0-25,0 1,0-1,0 25,0-25,0 0,0 25,0-24,0-1,0 0,0 25,0-25,0 1,0 24,0-25,0 0,0 0,0 25,0-24,0-1,0 25,0 0</inkml:trace>
  <inkml:trace contextRef="#ctx0" brushRef="#br1" timeOffset="30516">2625 173,'-24'0,"-1"0,0 0,25 0,-24 0,-1 0,25 0,-74 0,0 0,49 0,-49 0,25 0,-26 0,26 0,24 0,1 0,-1 0,25 0,-25 0,-24 0,49 0,-25 0,-24 0,49 0,-25 0,-24 0,49 0,-25 0,0 0,25 0,-24 0,-1 0,0 0,25 0,-49 0,24 0,25 0,-25 0,25 0,-49 0,24 0,1 0,-26 0,26 0,-26 0,1 0,24 0,-24 0,-1 0,26 0,-50 0,49 0,-25 0,1 0,24 0,-49 0,50 0,-1 0,-25 0,50 0,-49 0,24 0,25 0,-24 0,-1 0,25 0,-25 0,25 0,-24 0,-1 0,25 0,-25 0,0 0,25 0,-24 0,-1 0,25 0,-25 0,1 0,-1 0,25 0,-25 0,-24 0,24 0,-24 0,24 0,0 0,-24 0,49 0,-25 0,1 0,24-25,-25 25,0 0,1 0,24 0,0 25,0 0,0-25,0 24,0 1,0 0,0 24,0 1,0-1,0-24,24 25,1-26,0 1,-25 25,24-26,1 1,0 0,-25-1,24 26,1-50,0 49,-25-24,0-25,0 25,0 0,0-1,0-24,0 25,25 0,-25-25,0 49,0-24,0 0,0 24,0-24,0-25,0 25,0-1,0 1,0-25,0 25,0 0,0-1,0 1,0 0,0 0,0-1,0 1,0-25,0 25,0 0,0-25,0 0,24 0,1 0,-25 0,25 0,24 0,-24 0,-1 0,1 0,0 0,24 0,-49 0,50 0,-26 0,-24 0,25 0,0 0,-1 0,1 0,0 0,-25 0,49 0,-24 0,-25 0,25 0,-1 0,1 0,-25 0,0 0,0 0,25 0,-1 0,-24 0,0 0,0 0,25 0,0 0,-1 0,1 0,0 0,0 0,-1 0,1 0,-25 0,25 0,-1 0</inkml:trace>
</inkml:ink>
</file>

<file path=ppt/ink/ink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11-29T18:51:49.067"/>
    </inkml:context>
    <inkml:brush xml:id="br0">
      <inkml:brushProperty name="width" value="0.09701" units="cm"/>
      <inkml:brushProperty name="height" value="0.09701" units="cm"/>
      <inkml:brushProperty name="color" value="#008000"/>
      <inkml:brushProperty name="fitToCurve" value="1"/>
    </inkml:brush>
  </inkml:definitions>
  <inkml:trace contextRef="#ctx0" brushRef="#br0">2306 0,'0'25,"-24"49,24-24,0 24,-25 1,25 24,-25 0,25 25,-25 0,0 0,1 0,-1 25,0 0,0 0,25-1,-25 1,1 25,24-50,-25 25,25-50,0 0,0 0,25-49,-25 0,0-26</inkml:trace>
  <inkml:trace contextRef="#ctx0" brushRef="#br0" timeOffset="687">2182 694,'-24'25,"-1"50,-25-1,1-24,-26 24,26 0,-26 1,25-1,1 1,-1-26,25-24,1 0</inkml:trace>
  <inkml:trace contextRef="#ctx0" brushRef="#br0" timeOffset="1156">2058 1091,'0'50,"0"-1,0 26,-24-25,-1-1,25 26,-25-1,-25 0,26 1,-26-1,0 1,25-1,-24 0,24 1,-25-26,26 26,-1-26,0 1</inkml:trace>
  <inkml:trace contextRef="#ctx0" brushRef="#br0" timeOffset="1781">2083 1935,'0'24,"-25"1,25 25,-24-1,-1-24,25 25,-25-25,0-1,25 26,-25-25,25 0,-24 24</inkml:trace>
  <inkml:trace contextRef="#ctx0" brushRef="#br0" timeOffset="2375">2232 1736,'25'25,"0"49,24-24,1 0,-1 24,1-24,24 24,-24-24,24-1,-24 1,24-25,-24 0</inkml:trace>
  <inkml:trace contextRef="#ctx0" brushRef="#br0" timeOffset="2797">2207 1215,'25'25,"25"25,-26-25,51 24,-26-24,1 0,24 0,1-1,-26-24,1 0,0 0</inkml:trace>
  <inkml:trace contextRef="#ctx0" brushRef="#br0" timeOffset="3125">2282 645,'0'25,"24"-1,26 1,-25 0,24 25,1-26,24 1,-24-25,0 25,-1-25,1 0</inkml:trace>
  <inkml:trace contextRef="#ctx0" brushRef="#br0" timeOffset="3469">2381 248,'25'50,"24"-26,1 1,-1 0,26 25</inkml:trace>
  <inkml:trace contextRef="#ctx0" brushRef="#br0" timeOffset="4344">967 3051,'-25'49,"25"1,-25 0,25 24,-24 0,24 26,-25-1,25 0,-25 25,25 0,-25 0,25 0,-25 0,25-25,-25 26,25-51,0 0,-24 1</inkml:trace>
  <inkml:trace contextRef="#ctx0" brushRef="#br0" timeOffset="5047">992 2976,'0'25,"-25"0,25 0,-25 24,0-24,25 25,-24-1,-1 26,-25-26,25 26,-24 24,-1-24,-24 24,24 0,-24 0,-1 0,1 1,-1-26,1 0,24-24,-24 0,49 24,0-49,1 25</inkml:trace>
  <inkml:trace contextRef="#ctx0" brushRef="#br0" timeOffset="5609">843 3745,'0'25,"-25"0,0 25,0 24,-24 0,24 1,-25-1,1 25,-26-49,26 74,-26-49,26-1,-26 0,26 1,-1-50,1 24,24-24</inkml:trace>
  <inkml:trace contextRef="#ctx0" brushRef="#br0" timeOffset="5937">793 4266,'25'25,"0"-25,-25 50,-25-26,0 26,-24 25,-1-1,0-49,1 49,-1 50,-24-74,49 49,-25-74,1 24,24 26,0-75,0 25</inkml:trace>
  <inkml:trace contextRef="#ctx0" brushRef="#br0" timeOffset="6437">1091 3175,'25'0,"0"25,-25-1,24 26,-24 0,50-1,-25 26,24-1,-24-24,25 24,-1 1,1-26,0 1,24-25,-49 24,24-24,1 0</inkml:trace>
  <inkml:trace contextRef="#ctx0" brushRef="#br0" timeOffset="6828">1017 3597,'24'24,"1"26,0-25,25 24,-26 1,26 0,24-1,-24 1,24-1,-24 1,24 0,-24-26,0 26,-26-25,1 0</inkml:trace>
  <inkml:trace contextRef="#ctx0" brushRef="#br0" timeOffset="7203">967 4217,'0'49,"25"-24,0 49,24-24,1 25,24-1,-24 0,24-49,1 25,-26 24,1-49,-1 25,1-26,0 26,-26-50</inkml:trace>
  <inkml:trace contextRef="#ctx0" brushRef="#br0" timeOffset="7906">1612 2307,'25'25,"-25"24,0 1,24-1,-48 1,24 0,0 24,0-24,0 24,-25 0,25 26,0-26,0 25,0 0,0 1,0-1,0 0,0 0,0-24,0-1,0-24,0 24,0-49,25 25</inkml:trace>
  <inkml:trace contextRef="#ctx0" brushRef="#br0" timeOffset="8516">1587 2480,'-25'0,"25"50,-25-25,1 49,-1-24,-25 24,1 1,-1-26,0 26,-24-1,49-24,-24-1,24 1,0-50</inkml:trace>
  <inkml:trace contextRef="#ctx0" brushRef="#br0" timeOffset="8891">1736 2580,'25'49,"-1"1,26-25,0-1,-1 26,1-25,0 0,-1-1,1 1,-1 0,1-25,-25 25</inkml:trace>
  <inkml:trace contextRef="#ctx0" brushRef="#br0" timeOffset="9281">1761 2976,'24'25,"1"0,0 0,25 24,-1-24,1 25,24-25,-24 24,24-24,-24 25,0-26,-1 1</inkml:trace>
  <inkml:trace contextRef="#ctx0" brushRef="#br0" timeOffset="9641">1661 3299,'-24'49,"-1"1,-25 0,25-1,-24 1,-1 24,1-24,-1 24,25-24,-24-25,24 24</inkml:trace>
</inkml:ink>
</file>

<file path=ppt/ink/ink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11-29T18:51:38.848"/>
    </inkml:context>
    <inkml:brush xml:id="br0">
      <inkml:brushProperty name="width" value="0.09701" units="cm"/>
      <inkml:brushProperty name="height" value="0.09701" units="cm"/>
      <inkml:brushProperty name="color" value="#008000"/>
      <inkml:brushProperty name="fitToCurve" value="1"/>
    </inkml:brush>
  </inkml:definitions>
  <inkml:trace contextRef="#ctx0" brushRef="#br0">966 0,'-24'25,"-1"25,25-25,-25 24,0 1,0-1,1 26,-26-1,1 1,-1-1,25 1,-24-1,-1 25,25-49,1-1,-1-24,0 0</inkml:trace>
  <inkml:trace contextRef="#ctx0" brushRef="#br0" timeOffset="672">991 124,'0'50,"0"0,25-26,-25 26,25 0,0-1,-1 1,1-1,0-24,0 25,-1-25,1 0,-25-1,25-24</inkml:trace>
  <inkml:trace contextRef="#ctx0" brushRef="#br0" timeOffset="1063">966 149,'0'25,"0"0,0 24,0 1,0 0,0-1,0 26,0-1,-24 25,24-24,0 24,-25-25,25 26,-25-26,25-24,-25 24,25-24,0-50,-25 24</inkml:trace>
  <inkml:trace contextRef="#ctx0" brushRef="#br0" timeOffset="1735">917 670,'0'25,"-25"25,0-26,0 26,1 0,-26-1,25 1,1-1,-26 1,25-25,0 24,1-49,24 25</inkml:trace>
  <inkml:trace contextRef="#ctx0" brushRef="#br0" timeOffset="2063">966 769,'25'0,"25"0,-25 25,24 0,1 0,-1 0,1-25,-25 24,24 1</inkml:trace>
  <inkml:trace contextRef="#ctx0" brushRef="#br0" timeOffset="2625">768 1216,'-25'25,"-24"-1,24 26,-25 0,26-26,-26 26,25-25,1 0</inkml:trace>
  <inkml:trace contextRef="#ctx0" brushRef="#br0" timeOffset="2891">1066 1191,'49'25,"-24"0,0-25,24 0,-24 24,25 1</inkml:trace>
  <inkml:trace contextRef="#ctx0" brushRef="#br0" timeOffset="3719">1834 918,'-25'0,"25"50,0-25,0 24,-25 1,25 24,0 1,0-26,-25 50,1 1,24-1,-25 25,0-25,25 25,-25-25,25 1,-24-1,-1 0,0-25,25 1,-25-1,25-24,-25 0,25-50</inkml:trace>
  <inkml:trace contextRef="#ctx0" brushRef="#br0" timeOffset="4297">1685 968,'-25'49,"1"1,-1 0,0 24,-25-24,1 24,-1 25,1-24,-1 24,1 0,-26-24,26-1,-1-24,1-1,24-24,0 0,25 0</inkml:trace>
  <inkml:trace contextRef="#ctx0" brushRef="#br0" timeOffset="4766">1016 1985,'50'25,"-26"-50,26 0,-1 0,1-24,0-1,24 0,0-24,-24 24,24 1,1-1,-26 0,-24 26,24-1,-24-25</inkml:trace>
  <inkml:trace contextRef="#ctx0" brushRef="#br0" timeOffset="5110">1710 1687,'0'50,"-25"-1,0 26,-24-1,-1 1,1-26,-1 26,1-1,24-24,-25-1,25 1,1-25</inkml:trace>
  <inkml:trace contextRef="#ctx0" brushRef="#br0" timeOffset="5438">1735 1613,'24'0,"1"25,0 24,-25-24,50 25,-26-26,26 26,0 0,-1-26,25 26,-24-25,-25 0,24-25,-24 24</inkml:trace>
  <inkml:trace contextRef="#ctx0" brushRef="#br0" timeOffset="5782">1809 1538,'0'25,"25"-25,24 0,1 0,0 0,-1-25,-24 25,24-25</inkml:trace>
  <inkml:trace contextRef="#ctx0" brushRef="#br0" timeOffset="6032">1784 1067,'25'25,"0"-25,24 25,1-1,0 1,-1 0,25 0,-24 0,0-25,-1 24,1-24</inkml:trace>
  <inkml:trace contextRef="#ctx0" brushRef="#br0" timeOffset="6891">842 1464,'0'-25,"0"0,0 50,0 25,0-1,0 1,0 24,-24 26,24-1,0 25,0-25,0 25,0 0,0 0,0 0,0 0,0 0,0 0,24-25,-24 1,0-51,0 26,0-51,0 1</inkml:trace>
  <inkml:trace contextRef="#ctx0" brushRef="#br0" timeOffset="7719">768 1538,'-25'25,"1"25,-1 24,-25-24,1 24,-1 25,1-24,-26 24,26 0,-26-24,1-1,0 0,24 1,0-26,1-24</inkml:trace>
  <inkml:trace contextRef="#ctx0" brushRef="#br0" timeOffset="8219">842 1737,'25'25,"0"-1,25 26,-1-25,26 24,-26 1,1-25,24 0,-24-1,-1 1,-24 0</inkml:trace>
  <inkml:trace contextRef="#ctx0" brushRef="#br0" timeOffset="8578">743 2084,'-24'50,"-1"-1,-25 1,1 24,-26 25,26-24,-50 24,49 0,-24-24,-1-1,26-24,-1-25,25-1</inkml:trace>
  <inkml:trace contextRef="#ctx0" brushRef="#br0" timeOffset="8860">619 2406,'50'0,"0"0,24 25,-25-25,1 25,0-25,24 25,-24 0,-1-25,1 24</inkml:trace>
  <inkml:trace contextRef="#ctx0" brushRef="#br0" timeOffset="9266">867 2704,'-25'50,"-24"-1,-1 1,1 0,-1 24,1-24,-1-26,1 26,24-25</inkml:trace>
  <inkml:trace contextRef="#ctx0" brushRef="#br0" timeOffset="9532">917 2878,'49'25,"26"-1,-1 1,-24 0,24-25,-24 25,-1 0</inkml:trace>
</inkml:ink>
</file>

<file path=ppt/ink/ink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11-29T18:45:58.882"/>
    </inkml:context>
    <inkml:brush xml:id="br0">
      <inkml:brushProperty name="width" value="0.09701" units="cm"/>
      <inkml:brushProperty name="height" value="0.09701" units="cm"/>
      <inkml:brushProperty name="color" value="#FF0000"/>
      <inkml:brushProperty name="fitToCurve" value="1"/>
    </inkml:brush>
    <inkml:brush xml:id="br1">
      <inkml:brushProperty name="width" value="0.09701" units="cm"/>
      <inkml:brushProperty name="height" value="0.09701" units="cm"/>
      <inkml:brushProperty name="fitToCurve" value="1"/>
    </inkml:brush>
  </inkml:definitions>
  <inkml:trace contextRef="#ctx0" brushRef="#br0">397 0,'50'0,"-1"0,1 0,-1 0,1 0,24 0,1 0,-25 0,24 0,0 0,1 0,-1 0,1 25,-1-25,1 0,24 0,-25 0,25 0,1 0,-26 0,25 24,1-24,-1 0,0 0,0 0,1 25,-1-25,25 0,-25 0,25 25,0-25,0 0,-24 25,24-25,0 0,0 25,0-25,0 0,25 25,-25-25,0 24,25-24,-25 25,25-25,-25 25,25-25,-25 25,24-25,-23 0,23 25,-24-25,25 0,-25 25,25-25,-25 0,25 0,-25 0,0 0,0 0,25 0,-25 0,0 0,25 0,-25 0,0 0,0 0,0 0,0 0,0 0,1 24,-1-24,0 0,0 0,25 25,-25-25,0 0,0 0,25 25,-25-25,0 0,0 0,25 0,-25 0,0 0,25 25,-25-25,0 0,0 25,0-25,0 0,-25 25,25-25,-25 0,25 0,0 0,1 0,-26 0,0-25,25 25,-25 0,1 0,-1 0,0 0,-24 0,24 0,-25 0,25 0,-24 0,24 0,0-25,1 25,-1 0,25 0,-25 0,0 0,1 0,-1 0,25 0,-25 0,25 0,-25 0,26 0,-26 25,0-25,0 0,25 25,-24-25,-1 24,0-24,25 0,0 25,-25-25,25 0,0 25,1-25,-1 0,0 25,0-25,25 0,-25 0,24 0,-23 0,23 0,-24-25,25 25,0 0,-25 0,25-25,0 25,0-25,-25 25,25 0,0-24,-25 24,0 0,25 0,-25 0,0-25,0 25,0 0,0 0,0 0,-25 0,25 0,-25 0,1 0,24 0,-25 0,0 0,-24 25,24-25,0 0,0 0,1 24,-1-24,0 0,-24 0,24 0,0 25,-24-25,24 0,-25 0,1 0,24-25,-25 25,26 0,-1 0,-25-24,25 24,-24 0,-1 0,1-25,-1 25,-24 0,24 0,1 0,-1 0,1-25,-1 25,-24 0,24 0,0 0,1-25,-25 25,24 0,-24 0,-1 0,26-25,-26 25,1 0,-1 0,1 0,25-25,-26 25,1 0,-1 0,1 0,0 0,-1 0,1 0,0 0,-26 0,26 0,-25 0,0 0,-1 0,1 0,0 25,0-25,-25 25,25-25,-25 25,24 0,-24 0,0-1,25 1,-25 0,0 25,0-25,0 24,0 1,0 0,0 24,0-49,0 50,0-1,0 1,25-1,-25 25,0-24,0 24,0 1,25-1,-25 0,25 1,-25-1,24 25,-24 0,0-24,0-1,0 25,0 0,0 1,0-1,0 25,0-25,0 0,0 0,0 25,0-24,0 24,0-25,0 0,0 0,0 25,-24 0,24-25,0 26,0-26,0 25,0 0,0 0,0 25,-25-25,25-25,-25 25,25 0,-25 25,25-50,0 50,0-25,-25 0,25 0,-24 0,-1 0,25-25,-25 25,0 25,25-25,-25 0,25 0,-24 0,-1 0,0 50,0-50,25 25,-25-25,25 25,0-25,-24 25,24-25,-25 24,25 1,-25-25,0 25,25 0,-25-25,0 25,1-25,24 0,-25 25,25-25,-25 25,25-25,-25 49,25-49,0 1,0-1,0 0,0 0,0 0,0 0,0 0,0 0,-25-25,25 25,0 0,0 0,0-25,0 0,0 1,0-1,0 0,0 0,0-25,0 26,25-26,-25 25,0 0,0-24,0-1,25 0,-25 1,0-26,0 1,0-1,0-24,25 24,-25 1,0-25,0 24,25-24,-25 0,0-26,0 26,0-25,0 0,0 0,0-1,-25-24,0 0,0 0,0 25,1-25,-1 0,0 0,-25 0,26 0,-26 0,0-25,1 25,-1 0,0-24,1 24,-26 0,26-25,-1 25,-24 0,24 0,-24 0,24-25,-24 25,24 0,-24 0,-1 0,1-25,-1 25,1 0,-1 0,1 0,0 0,-26-25,26 25,-1 0,-24 0,0 0,0 0,24 0,-24 0,0 0,0 0,-26 0,51 0,-50 0,25 0,-1 0,1-25,-25 25,25 0,-25 0,25-24,-25 24,24-25,-24 25,25-25,-25 25,0-25,0 25,0 0,0 0,0 0,0 0,0 0,0 0,-1 0,1 0,25 0,-25 0,0 0,0 0,0 0,25 0,-25 0,0-25,0 25,0-25,-1 25,1 0,0 0,0 0,25 0,-25 0,0 0,0 0,0 0,25 0,-25 0,-1-24,26 24,-25 0,0 0,25-25,-25 25,0 0,0-25,0 25,24 0,-24 0,25 0,-25-25,25 25,-25 0,25 0,-26 0,26 0,-25-25,25 25,0 0,-1 0,1 0,0 0,25 0,-26 0,1 0,25 0,-26 0,1 0,0 0,24 0,-24 0,0 0,25 0,-26 25,1-25,0 0,0 0,24 0,-24 0,0-25,-1 25,1 0,25-25,-26 25,1 0,25 0,-25-25,-1 25,1 0,25-24,-26 24,1 0,0 0,24 0,-24 0,0 0,25-25,-26 25,1 0,25-25,-26 25,26 0,-25 0,24 0,1-25,-25 25,24 0,1 0,-26 0,26-25,0 25,-26 0,26 0,0-25,-1 25,-24 0,24 0,1 0,0 0,-1 0,1 0,-1 0,1 0,-1 0,1 25,0-25,-1 0,1 25,-1-25,1 0,-1 25,1-25,-1 0,1 25,0-25,-1 0,1 25,-1-25,1 0,-1 0,1 24,0-24,-26 0,26 0,-1 0,1 0,-25 0,24 0,-24 0,25 0,-1 0,-24 0,25-24,-26 24,26 0,-25-25,-1 25,26 0,-25-25,-1 25,1 0,25-25,-25 25,-1-25,26 25,-25 0,-1-25,1 1,25 24,-26-25,1 25,0-25,0 25,0-25,-1 0,1 25,-25-25,25 1,-25-1,24 0,-24 25,25-25,0 0,-25 25,25-25,-1 25,1 0,0 0,0 0,-1-24,1 24,-25-25,25 25,0 0,24-25,-24 25,24 0,-24-25,25 25,-1 0,1-25,0 25,-1 0,25 0,1 0,-1 0,25 0,1 0,-1 0,0 0,25-25,0 1,0-26,0 25,0 0,0-24,0-26,25 25,-25 1,0-1,25 0,-25 1,24-26,1 25,-25 1,25-26,0 26,0-26,-25 25,24-24,-24 24,25 1,-25-26,0 0,0 26,0-26,0 26,0-1,0 0,-25 1,25 24,-24-25,24 25,0-24,-25 49,25 49,0-24,-25 0,25 0,0 0,0 24,0 1,0-25,0 24,0 1,0 25,0-26,0 1,0 25,25-26,-25 1,0 0,0 24,0-24,25-25,-25 24,0-24,-25 25</inkml:trace>
  <inkml:trace contextRef="#ctx0" brushRef="#br1" timeOffset="174670">18211 5762,'0'0</inkml:trace>
  <inkml:trace contextRef="#ctx0" brushRef="#br1" timeOffset="174749">18211 5762,'0'0</inkml:trace>
  <inkml:trace contextRef="#ctx0" brushRef="#br1" timeOffset="174764">18211 5861,'-25'50,"25"-25,0 25,-24-1,24 1,-25 0,0-1,25 26,0-26,-25 26,0-1,25 1,-25 24,25-24,-24 24,24 1,-25-26,25 25,0 26,-25-26,25 0,0 1,-25-1,25 25,0 25,0-49,-25 24,25 25,0 0,0-50,25 75,-25-50,0 25,0 0,0 0,0-25,0 25,0 1,0-1,25 24,-25-24,0 0,0 0,0 25,0-25,0 0,0 0,25 25,-25-25,0 0,0 0,0 25,0-25,0 25,0 0,0-25,0 0,0 0,0 0,0 0,0 0,0 0,0-25,0 25,-25-49,25 49,0-50,0 0,-25 1,25-26,0 26,-25-26,25 1,0-1,0 1,0-26,0 26,0-25,-24-1,24-24,0 25,0-25,0-25</inkml:trace>
</inkml:ink>
</file>

<file path=ppt/ink/ink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11-29T18:46:22.428"/>
    </inkml:context>
    <inkml:brush xml:id="br0">
      <inkml:brushProperty name="width" value="0.09701" units="cm"/>
      <inkml:brushProperty name="height" value="0.09701" units="cm"/>
      <inkml:brushProperty name="color" value="#0000FF"/>
      <inkml:brushProperty name="fitToCurve" value="1"/>
    </inkml:brush>
    <inkml:brush xml:id="br1">
      <inkml:brushProperty name="width" value="0.09701" units="cm"/>
      <inkml:brushProperty name="height" value="0.09701" units="cm"/>
      <inkml:brushProperty name="fitToCurve" value="1"/>
    </inkml:brush>
  </inkml:definitions>
  <inkml:trace contextRef="#ctx0" brushRef="#br0">0 522,'25'0,"0"-25,0 25,0 0,0 0,-1 0,1 0,0 0,0-25,0 25,0 0,-1 0,1 0,0 0,0 0,0-25,0 25,-1 0,1 0,0 0,25 0,-25 0,-1 0,26 0,-25 0,25 0,-26 0,26-24,0 24,-25 0,24 0,1 0,-25 0,24 0,1 0,-25 0,24 0,1 0,0 0,-1 0,1 0,0 0,-1 0,1 0,0 0,-1 0,26 24,-25-24,-1 0,1 0,0 0,24 0,-24 25,24-25,1 0,-26 0,26 25,-25-25,24 0,1 25,-1-25,1 0,-1 25,1-25,-1 0,1 24,-1-24,1 0,-1 0,1 0,-1 0,1 0,-1 0,25 0,-24 0,-1 0,1 0,24 0,-24 0,-1 0,26 0,-26 0,1 0,-1 0,25 0,-24 0,-1 0,1 0,-1 0,26 0,-26 0,1 0,-1 0,1 0,-1 0,1 0,-1 0,1 0,-1 0,1 0,-1-24,1 24,-26 0,26 0,-1 0,1 0,-1 0,1 0,-1 0,1 0,-1-25,-24 25,25 0,-1 0,1 0,-26 0,26 0,-26 0,26 0,-1 0,-24 0,25 0,-1 25,-24-25,24 0,-24 0,24 0,1 0,-26 0,26 0,-1 24,1-24,-25 0,24 0,1 0,-1 0,1 0,24 0,-25 25,1-25,-1 0,26 0,-26 25,1-25,-1 0,26 0,-26 25,25-25,1 0,-26 0,26 0,-26 0,25 0,1 0,-26 0,26 0,-26 0,25 0,1 0,-26 0,26 0,-26 0,25 0,-24-25,24 25,-24 0,24 0,0 0,-24 0,24-25,-24 25,24 0,0 0,1 0,-26 0,26 0,-1 0,0-25,1 25,-1 0,0 0,-24-24,24 24,0-25,26 25,-26 0,0-25,1 25,-1 0,0-25,1 25,-26 0,25 0,1 0,-1 0,25 0,-24 0,-1 0,0 0,25 0,-24-25,-1 25,25 0,-25 0,1 0,24 0,-25 0,25 0,1 0,-26 0,25 0,-25 0,1 0,24 0,0 0,-25 0,26 0,-26 0,25 0,0 25,-24-25,24 0,-25 0,25 0,0 0,1 0,-1 0,-25 0,25 0,0 0,-24 0,24 0,0 0,-25 0,26 0,-1 0,-25 0,25-25,-24 25,24 0,0 0,-25 0,1 0,24 0,-25-24,25 24,-24 0,24 0,-25 0,0-25,26 25,-26 0,0 0,25-25,-24 25,-1 0,0 0,26-25,-26 25,0 0,0 0,1-25,-1 25,0 0,1-24,-1 24,-24-25,24 25,-25 0,26-25,-26 25,1-25,24 25,-24 0,-1-25,1 25,-1-24,-24 24,24 0,1-25,-1 25,1-25,-1 25,-24 0,24-25,-24 25,25 0,-26 0,26-25,-26 25,1 0,0 0,-1 0,1 0,25-24,-26 24,1 0,0 0,-1 0,-24 0,25 0,-1 0,1 0,0-25,-25 25,24 0,-24 0,0 0,0 0,0 0,-1 0,-24-25,25 25,0 0,0 0,-50 0,25 0</inkml:trace>
  <inkml:trace contextRef="#ctx0" brushRef="#br0" timeOffset="7063">10803 447,'0'25,"0"0,0 25,0-26</inkml:trace>
  <inkml:trace contextRef="#ctx0" brushRef="#br0" timeOffset="7157">10852 646,'25'25,"25"-25,-1 0,1 0,0 0,-1 0,-24-25,25 25,-25-25,0 25,-1-25,-24 0,0 25,0-24,-24 24,24-25,-25 25,0 0,-25 0,25 0,1 0,-1 25,0-25,0 24,0-24,0 25,1 0,24 0,0 0,24-25,1 24,0-24,25-24,-25 24,24-25,-24 0,0 0,0 0,-25 25,0-49,0 24,0 0,-25 0,0 1,0 24,0 0,-24 0,24 0,0 24,-25 1,26 0,-1 25,0-26,0 26,25 0,0-26,25 1,0 0,0 0,-1-25,1 0,0-25,0 0,25 0,-26-24,1-1,0 25,0 1,-25-1,0 0,-25-25,0 26,0 24,-24-25,24 25,0 0,0 25,-24-25,24 24,-25 26,25 0,0-26,25 26,0 0,0-26,25 1,0 0,0 0,0-25,24 0,-24-25,0 0,0 0,25-24,-26-1,1 25,-25 25,0-49,-25 24,1 0,-1 0,0 1,0 24,-25 0,26 0,-1 0,0 24,0 1,0 0,0 25,25-26,0 1,25 0,-25 0,25 0,25-1,-25-24,24 0,-24 0,0-24,25-1,-26 0,1 0,0 0,-25 1,0-26,0 25,0 0,-25 1,-24 24,24-25,0 25,0 0,0 25,-24-1,24-24,0 25,25 25</inkml:trace>
  <inkml:trace contextRef="#ctx0" brushRef="#br1" timeOffset="203843">14825 5829,'0'0,"25"25,-25 24,25-49,-25 25,25 25,-25-26,25 26,0-25,-1 24,-24 26,25-50,0 24,0 26,25-1,-26 0,1 1,25-1,-25 1,24-1,1 0,-25 26,25-26,-1 25,1 0,0-24,-1 24,-24 0,25 0,-1 1,-24-1,25 0,0 25,-1-25,-24 0,25 1,-1-1,1 25,0-25,-1 0,1 25,-25-25,25 1,-1 24,1-25,0 0,-1 25,1-25,0 0,-1 25,1-24,24-1,-49 25,25 0,0-25,-1 0,1 25,0-25,-1 1,1-1,0 0,-1 0,1 0,0 25,-26-24,26-26,0 25,-25 0,24 0,-24-24,25 24,-25 0,-1-24,26-1,-25 0,0 1,0-26,-1 26,1-26,0 1,0 24,0-49,-25 25,25-1,-1-24,-24 25,25-1,0-24,-25 25,25-25,0 24,-25-24,25 0,-25 0,24-25,-24 0</inkml:trace>
  <inkml:trace contextRef="#ctx0" brushRef="#br1" timeOffset="233671">10778 745,'0'0</inkml:trace>
  <inkml:trace contextRef="#ctx0" brushRef="#br1" timeOffset="233702">10778 745,'0'0</inkml:trace>
  <inkml:trace contextRef="#ctx0" brushRef="#br1" timeOffset="233733">10778 770,'0'25,"0"-1,-25-24,25 25,0 0,0 0,0 0,-25-1,25 1,-25 0,25 25,-25-26,25 26,-24-25,24 0,-25 24,0 1,0-25,25 24,-25 1,0-1,1 1,-26 0,25-1,0 1,0-1,1 1,-1 0,0-1,-25 26,25-26,1 1,-1 24,0 1,0-26,-25 26,26-26,-1 1,0 24,0 1,-25 24,26-25,-1 1,-25 24,25-25,-24 25,24-24,0 24,-25 0,25 0,1-24,-26 49,25-25,0 0,-24 0,24 0,-25 1,25-1,-24 25,-1-25,25 25,-25-25,26 25,-26-25,25 25,-25-24,26 24,-1 0,-25 0,25-25,-24 0,24 50,-25-50,25 25,0-25,-24 25,24-25,0 25,-25 25,26-74,-1 73,-25-48,25-1,0 25,-24-25,24 0,0 25,0-25,0 1,-24-1,24 0,0 0,-25 25,26-25,-1 1,-25-1,25 0,0 0,1 0,-26 1,25-1,-25 0,26 0,-1 0,-25 1,25-1,-24 0,24 0,-25 0,25 1,-24-1,24 0,-25 0,25 0,-24 25,24-24,-25-1,25 0,-24 0,24 0,-25 1,25-1,1 0,-26 0,25 0,-25 1,26-1,-26 0,25-25,-25 25,26 1,-1-26,0 50,-25-50,25 1,1-1,-26 1,25-26,0 26,0-26,1 26,-26-26,25 1,0-1,0 26,1-26,-1 1,0 0,0-1,0 1,0-1,1-24,-1 25,0-1,0 1,0 0,0-1,1 1,-1 24,-25-24,25-25,0 24,1-24,-1 25,0-26,0 1,0 0,25 0,-25 0,25-1,-24-24,24 25,24-25</inkml:trace>
</inkml:ink>
</file>

<file path=ppt/ink/ink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11-29T18:49:28.505"/>
    </inkml:context>
    <inkml:brush xml:id="br0">
      <inkml:brushProperty name="width" value="0.09701" units="cm"/>
      <inkml:brushProperty name="height" value="0.09701" units="cm"/>
      <inkml:brushProperty name="fitToCurve" value="1"/>
    </inkml:brush>
  </inkml:definitions>
  <inkml:trace contextRef="#ctx0" brushRef="#br0">620 248,'25'0</inkml:trace>
  <inkml:trace contextRef="#ctx0" brushRef="#br0" timeOffset="63">744 248,'25'0,"0"-25,24 25,-24 0,25 0,-1-24,1 24,-25 0,24 0,1 0,0 0,-1 0,26 0,-26 0,26 0,-26 0,26 0,-26 0,1 0,24 0,-24 0,24 0,1 0,-26 0,26 0,-26 0,26 0,-26 0,1 0,0 0,-1 0,1 0,-1 0,1 0,0 0,-26 0,1 0,25 0,-25 0,-1 0,1 0,0 0,0 0,0 0,-25 0,0 0</inkml:trace>
  <inkml:trace contextRef="#ctx0" brushRef="#br0" timeOffset="1094">769 174,'0'25,"0"-25</inkml:trace>
  <inkml:trace contextRef="#ctx0" brushRef="#br0" timeOffset="1125">769 174,'0'0,"25"25</inkml:trace>
  <inkml:trace contextRef="#ctx0" brushRef="#br0" timeOffset="1141">794 199,'0'0</inkml:trace>
  <inkml:trace contextRef="#ctx0" brushRef="#br0" timeOffset="1157">794 223,'0'25,"0"0,0 0,-25 0,25 24,0-24,-25 25,25-26,0 26,-25 0,0-1,25 26,-24-26,-1 1,25 24,-25 1,25-1,-25 0,0 1,25-1,-24 1,24-1,-25 0,0 1,25-1,-25 25,25-24,-25-1,1 0,-1 26,25-26,-25 0,0 1,25-1,-25 1,1-1,24 0,-25 1,25-1,-25 1,0-1,25 0,-25 1,1-1,24-24,-25-1,25 26,-25-26,25 26,-25-26,25 1,-25 0,25-26,-24 1,24 25,0-25,-25 24,25-49,0 25,0 25,-25-50,50 0</inkml:trace>
  <inkml:trace contextRef="#ctx0" brushRef="#br0" timeOffset="15032">744 124,'25'0,"0"0,-1 25,1-25,0 25,0-25,0 25,0-25,24 24,-24 1,25 0,-1-25,1 25,-1 24,26-24,-26 0,1 0,0 0,24 24,-24-24,24 25,-24-26,24 1,-24 25,24-25,-24 24,24-24,-24 25,24-26,1 26,-1-25,0 24,-24 1,24-25,1 24,-1-24,-24 25,24-25,-24-1,24 26,-24-25,24 0,-24 24,0-24,-1 0,1 0,-1-1,1 1,0 0,-26 0,1 0,0-25,0 24,0 1,-1-25,1 25,0 0,0-25,0 0,-25 0</inkml:trace>
  <inkml:trace contextRef="#ctx0" brushRef="#br0" timeOffset="16188">2803 25,'25'0,"-25"-25,24 25,1 0,-25 25,25-25,0 25,0 0,-1-1,1-24,0 25,25 0,-25 0,24 0,-24-25,25 24,-1 1,1 0,-1 25,1-26,0 1,-1 0,26 0,-26 0,26-1,-26 1,26 0,-26 0,1 0,24-1,-24 1,24 0,-24 0,24 0,-24-1,24 1,-24 0,0 0,-1 0,1-1,24 1,-24 0,-1 0,1 0,0-1,-1 1,-24 0,25 0,-26-25,26 25,-25-1,0 1,24 0,-24-25,0 25,0 0,0-25,-1 24,1-24,0 25,0-25,0 25,-1 0,1 0,0-25,0 49,0-24</inkml:trace>
  <inkml:trace contextRef="#ctx0" brushRef="#br0" timeOffset="174843">0 4662,'25'124,"0"-25,-1 1,1-1,0 0,25 0,-26 25,26-25,0 25,-1 0,1 0,-1 0,1 25,0-25,-1 0,1 25,24 0,-24 0,24-1,-24 1,24 0,-24 25,24-26,-24 1,24 25,-24-26,24 51,1-50,-1 24,1-24,-26 25,26-26,-1 26,-24-25,24 24,1-24,-26 0,26 25,-1-26,-24 1,-1 0,26-25,-26 0,-24 0,25 0,-1-25,-24-25,0 26,-25-26,25 25,-25-24,24-26,-24 1,0-25,0 24,0-24,0 0,25 0,-25-1,0 1</inkml:trace>
  <inkml:trace contextRef="#ctx0" brushRef="#br0" timeOffset="176421">893 5629,'25'0,"0"25,-25 0,0 25,-25-1,-25-24,25 25,-24-1</inkml:trace>
  <inkml:trace contextRef="#ctx0" brushRef="#br0" timeOffset="176656">1116 6051,'25'25,"-50"24,0 1,-24 0,-1 24,1-24,-1 24</inkml:trace>
  <inkml:trace contextRef="#ctx0" brushRef="#br0" timeOffset="176921">1265 6770,'-50'75,"1"-1,-1 0,1 1,24-1,0-24</inkml:trace>
  <inkml:trace contextRef="#ctx0" brushRef="#br0" timeOffset="177124">1687 7613,'-25'50,"0"49,-25-25,1 26,-1-26,1 0,-1 26</inkml:trace>
  <inkml:trace contextRef="#ctx0" brushRef="#br0" timeOffset="177374">2133 8729,'-25'75,"1"-1,-26 0,0 1,1-1,24 1</inkml:trace>
  <inkml:trace contextRef="#ctx0" brushRef="#br0" timeOffset="177593">2431 9746,'-75'74,"1"1,0-1,24-24,0-1,26 1,-1-25,25 24</inkml:trace>
  <inkml:trace contextRef="#ctx0" brushRef="#br0" timeOffset="177812">2828 10639,'-25'49,"0"26,0-1,-24-24,-26 24,26-24</inkml:trace>
  <inkml:trace contextRef="#ctx0" brushRef="#br0" timeOffset="178452">546 4737,'-25'0,"25"24,-25 1,-25 50,-24 24</inkml:trace>
</inkml:ink>
</file>

<file path=ppt/ink/ink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1-11-29T18:49:49.505"/>
    </inkml:context>
    <inkml:brush xml:id="br0">
      <inkml:brushProperty name="width" value="0.09701" units="cm"/>
      <inkml:brushProperty name="height" value="0.09701" units="cm"/>
      <inkml:brushProperty name="fitToCurve" value="1"/>
    </inkml:brush>
  </inkml:definitions>
  <inkml:trace contextRef="#ctx0" brushRef="#br0">471 8261,'0'25,"0"0,0 24,0 26,0-26,0 26,0 24,-24-25,24 25,0-25,0 1,0-26,0 26,0-26,24-24</inkml:trace>
  <inkml:trace contextRef="#ctx0" brushRef="#br0" timeOffset="438">496 7840,'25'25,"25"-25,-1 25,1 0,25-25,-26 49,26-49,-25 50,24-50,-24 24,-1 26,1-25,0-1,-1 1,-24 0,25 0,-50 0,0-1,25 1,-25 25,0-26,0 26,0-1,0 1,0 0,25-1,-25 25,0-24,24 24,-24 1,25-1,0 0,-25 1,25-1,-25-25,0 26,25-26,-25 26,0-26,0-24,0 49,0-49</inkml:trace>
  <inkml:trace contextRef="#ctx0" brushRef="#br0" timeOffset="1297">1068 8633,'-25'0,"25"25,-25-25,25 24,0 26,0-25,25 0,0 24,24-24,-24 0,0-25,25 0,-26 0,1 0,0-25,-25 0,25 0,-25 1,0-1,0 0,-25 0</inkml:trace>
  <inkml:trace contextRef="#ctx0" brushRef="#br0" timeOffset="2266">248 359,'0'25,"0"25,-25-1,0 26,0-26,1 50,24-25,-25 1,25-26,0 26,-25-51,25 1</inkml:trace>
  <inkml:trace contextRef="#ctx0" brushRef="#br0" timeOffset="2625">173 211,'25'0,"25"0,-25 0,24 0,1 0,0 0,-1 24,-24-24,0 25,25 0,-50 0,25 24,-25-24,24 25,-24 24,0-24,0-1,0 1,25-1,-25 1,0-1,0-24,25 0,-25 0,0-1,25 1,-50-25,0 0,0 0,1 0,-26 0,0 0,1 0,-1 0,0 0,1 0,-1 0,25 0,0 0,0 0</inkml:trace>
  <inkml:trace contextRef="#ctx0" brushRef="#br0" timeOffset="3328">1068 260,'0'50,"0"-1,0 1,-25 24,0 1,0-1,25 0,0-24,0-26,25 1,-25-25</inkml:trace>
  <inkml:trace contextRef="#ctx0" brushRef="#br0" timeOffset="3625">894 87,'25'-25,"-1"0,1 25,25-24,0 24,-1 0,1 0,0 0,24 0,-49 0,25 24,-26 1,1 0,0 0,-25-1,0 26,0-1,0 1,0 0,0-1,25 1,-25-1,25 1,-25-1,25 26,-1-51,1 1,-25 0,-25 0,1-25,-1 0,-25 0,25 0,-24 0,-1 24,25-24,0 0,0 25</inkml:trace>
  <inkml:trace contextRef="#ctx0" brushRef="#br0" timeOffset="4438">49 1697,'-25'0,"25"25,0 24,0-24,25 25,-25 24,0 0,0 1,0-1,0-49,0 24,0 1,-25-1,25 1</inkml:trace>
  <inkml:trace contextRef="#ctx0" brushRef="#br0" timeOffset="4844">0 1548,'24'0,"1"0,50-24,-1 48,1-24,-26 0,26 0,-25 0,24 25,-24-25,-25 0,24 25,-24 0,-25-1,25 1,-25 0,0 0,0 24,0 26,0-75,25 74,-25-49,0 24,0-24,0 25,25 24,-25-74,-25 74,25-74,0 25,-25-25,0 25,0-25,-24 0,24 0,-25 0,0 0,26 0,-26 0,25 0,0 0,0 0,1 0</inkml:trace>
  <inkml:trace contextRef="#ctx0" brushRef="#br0" timeOffset="5547">943 1771,'0'25,"0"49,0 1,0-1,-24 0,48-24,-24-25,25 24</inkml:trace>
  <inkml:trace contextRef="#ctx0" brushRef="#br0" timeOffset="5844">894 1474,'0'-25,"25"25,-1-25,1 25,25 0,24 0,-24 0,25 0,-1 25,-24-25,-25 25,24-25,-24 25,0 0,-25-1,25 1,0 25,-25-1,0-24,0 49,0-49,0 25,24 24,-24 0,25-74,0 75,0-75,-25 24,25 26,-25-50,-25 25,0-25,0 0,-24 0,-1 0,-25-25,26 25,24 0,-25 0,25 0,1 25</inkml:trace>
  <inkml:trace contextRef="#ctx0" brushRef="#br0" timeOffset="6860">347 1697,'-25'0,"1"25,-1-25,25 49,-25-49,25 25,0 25,25-50,0 0,-1 0,26 0,-25 0,0 0,0-50,-1 25,-24-24,0 24,-24 0,24 0,-25 25,0-24,-25 24,25 0,1 0,-1 24,0-24,0 25,25 0,25-25,0 0</inkml:trace>
  <inkml:trace contextRef="#ctx0" brushRef="#br0" timeOffset="7547">347 1796,'0'50,"25"-50,-25 24,0 26,0-50,0 74,0-49,0 25,0-50,0 24,0 26,0-50,0 0</inkml:trace>
  <inkml:trace contextRef="#ctx0" brushRef="#br0" timeOffset="8016">223 1846,'-25'0,"0"0,1 0,-1 0,25 24,25-24,-1 0,1 0,25 50,-25-50,24 0,1 0,0 0,-25 0,24 0</inkml:trace>
  <inkml:trace contextRef="#ctx0" brushRef="#br0" timeOffset="9438">74 3084,'0'25,"0"0,0 24,0 1,0 49,0-25,-25 50,25-50,-25 1,25-1,0-24,0-26,0 1</inkml:trace>
  <inkml:trace contextRef="#ctx0" brushRef="#br0" timeOffset="9813">0 2960,'49'0,"1"0,24 0,-24 0,25 0,-1 0,-24 25,-1-25,1 25,-25 0,0-1,0 1,-25 25,24-1,-24 1,0-1,0 1,0-1,25 1,-25 24,25-49,-25 25,25-26,-25 1,0 0,25 0,-50-25,25 24,-25-24,0 0,-24 0,-1 0,0 0,1 0,-1 0,0 0,25 0,1 0,-1 0,0 0,25 0</inkml:trace>
  <inkml:trace contextRef="#ctx0" brushRef="#br0" timeOffset="10531">894 3158,'0'50,"0"24,0 1,0-1,0 0,0-24,0-1</inkml:trace>
  <inkml:trace contextRef="#ctx0" brushRef="#br0" timeOffset="10828">819 2812,'50'0,"0"0,-1 0,26 0,-26 0,26 0,-1 49,-24-49,0 25,-25-25,24 25,-24-25,-25 25,0-1,25 1,-50 25,25-26,0 26,0-25,0 24,0-24,0 0,25 24,-25 1,0-25,0 24,25-24,-25 0,0-1,-25-24,25 25,-25-25,0 0,-24 25,-1-25,0 0,-24 0,24 25,0-25,26 0</inkml:trace>
  <inkml:trace contextRef="#ctx0" brushRef="#br0" timeOffset="11625">49 4397,'0'25,"0"24,0 1,0 24,0 1,0-1,25 0,-25-24,0-1</inkml:trace>
  <inkml:trace contextRef="#ctx0" brushRef="#br0" timeOffset="11938">49 4224,'0'-25,"25"0,25 25,-1 0,1 0,25 25,-1-25,-24 25,24-25,-24 24,0 1,-1 0,1 0,-25-1,0 26,-25-25,0 0,0 24,0-24,0 24,24-24,-24 25,0-1,0-24,0 25,0-26,0 1,0 0,0 0,0-1,-24-24,-1 25,0-50,-25 25,1 0,-1 0,0 0,1-24,-1 24,0 0,25 0,1-25,-1 25</inkml:trace>
  <inkml:trace contextRef="#ctx0" brushRef="#br0" timeOffset="12703">943 4496,'0'50,"0"24,0 0,0-24,0-1,0 1,25-25,-25 24</inkml:trace>
  <inkml:trace contextRef="#ctx0" brushRef="#br0" timeOffset="12985">919 4174,'24'0,"1"0,25 0,24 0,-24 25,0-25,-1 25,1-25,0 0,-25 24,-1-24,1 25,0-25,0 25,-25 0,0-1,0 26,0-25,0 0,-25 24,25 1,0-26,0 26,0 0,0-1,25-24,-25 0,0-1,-25-24,0 0,-24 0,24 0,-25 0,25 0,-24 0,24 25</inkml:trace>
  <inkml:trace contextRef="#ctx0" brushRef="#br0" timeOffset="13750">99 5537,'0'74,"0"0,-25 0,25 1,0-1,0 0,0-24,0-1,0-49</inkml:trace>
  <inkml:trace contextRef="#ctx0" brushRef="#br0" timeOffset="14047">24 5264,'25'0,"0"0,0 0,49 0,-24 25,25-25,-1 0,-24 25,24-25,-24 24,0-24,-1 25,-24-25,0 0,0 25,-25 0,0-1,0 26,0 0,0-1,25 1,-25-1,0 1,0-1,0 1,24-1,-24 1,0-25,0-1,-24 1,24 0,-25-25,0 0,0 0,-25 0,1 0,-1 0,0 0,26 0,-26-25,25 25,0 0</inkml:trace>
  <inkml:trace contextRef="#ctx0" brushRef="#br0" timeOffset="14750">968 5537,'0'24,"0"51,0-1,0 0,0-24,25 24,-25-24,25-1,-25-24</inkml:trace>
  <inkml:trace contextRef="#ctx0" brushRef="#br0" timeOffset="15031">1018 5314,'25'0,"0"-25,-1 25,26 0,0 25,24-1,-24-24,0 25,-1 0,1-25,-25 25,0-1,-1 1,1 0,-25 0,25 0,-25 24,0 1,-25-26,25 26,0 24,0-49,0 25,0-1,0-24,0 0,-25-1,1-24,-1 0,0-24,0 24,-25-25,1 25,24 0,-25 0,25 0,1 0</inkml:trace>
  <inkml:trace contextRef="#ctx0" brushRef="#br0" timeOffset="15922">273 6552,'0'50,"0"-1,-25 26,25-26,0 1,0 24,0-25,0 1,0 0,0-26,0 1,0 0</inkml:trace>
  <inkml:trace contextRef="#ctx0" brushRef="#br0" timeOffset="16250">273 6428,'25'0,"-1"0,26 0,25 0,-1 25,1 0,-1-25,1 25,-26-25,26 24,-25 1,24 0,-24 0,-1-1,1 1,0 0,-25 0,-1 0,1-1,-25 26,25-25,-25 24,0 1,25-1,-25 1,0-1,0 1,0-25,25 24,-25-24,0 0,25-1</inkml:trace>
  <inkml:trace contextRef="#ctx0" brushRef="#br0" timeOffset="16688">1440 7370,'-25'0,"0"0,-24 0,24 0,-25-25,-24 0,24 0,-49 0,24 1,-24-1,24-25,1 26,-26-1,26 25,-1-25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A4474A-2F1A-4E9A-ACE5-7A11C7B05E91}"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F91D-AC25-4929-A991-BE3F9F569590}" type="slidenum">
              <a:rPr lang="en-US" smtClean="0"/>
              <a:t>‹#›</a:t>
            </a:fld>
            <a:endParaRPr lang="en-US"/>
          </a:p>
        </p:txBody>
      </p:sp>
    </p:spTree>
    <p:extLst>
      <p:ext uri="{BB962C8B-B14F-4D97-AF65-F5344CB8AC3E}">
        <p14:creationId xmlns:p14="http://schemas.microsoft.com/office/powerpoint/2010/main" val="4112796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A4474A-2F1A-4E9A-ACE5-7A11C7B05E91}"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F91D-AC25-4929-A991-BE3F9F569590}" type="slidenum">
              <a:rPr lang="en-US" smtClean="0"/>
              <a:t>‹#›</a:t>
            </a:fld>
            <a:endParaRPr lang="en-US"/>
          </a:p>
        </p:txBody>
      </p:sp>
    </p:spTree>
    <p:extLst>
      <p:ext uri="{BB962C8B-B14F-4D97-AF65-F5344CB8AC3E}">
        <p14:creationId xmlns:p14="http://schemas.microsoft.com/office/powerpoint/2010/main" val="2676447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A4474A-2F1A-4E9A-ACE5-7A11C7B05E91}"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F91D-AC25-4929-A991-BE3F9F569590}" type="slidenum">
              <a:rPr lang="en-US" smtClean="0"/>
              <a:t>‹#›</a:t>
            </a:fld>
            <a:endParaRPr lang="en-US"/>
          </a:p>
        </p:txBody>
      </p:sp>
    </p:spTree>
    <p:extLst>
      <p:ext uri="{BB962C8B-B14F-4D97-AF65-F5344CB8AC3E}">
        <p14:creationId xmlns:p14="http://schemas.microsoft.com/office/powerpoint/2010/main" val="988794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A4474A-2F1A-4E9A-ACE5-7A11C7B05E91}"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F91D-AC25-4929-A991-BE3F9F569590}" type="slidenum">
              <a:rPr lang="en-US" smtClean="0"/>
              <a:t>‹#›</a:t>
            </a:fld>
            <a:endParaRPr lang="en-US"/>
          </a:p>
        </p:txBody>
      </p:sp>
    </p:spTree>
    <p:extLst>
      <p:ext uri="{BB962C8B-B14F-4D97-AF65-F5344CB8AC3E}">
        <p14:creationId xmlns:p14="http://schemas.microsoft.com/office/powerpoint/2010/main" val="1714264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A4474A-2F1A-4E9A-ACE5-7A11C7B05E91}" type="datetimeFigureOut">
              <a:rPr lang="en-US" smtClean="0"/>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93F91D-AC25-4929-A991-BE3F9F569590}" type="slidenum">
              <a:rPr lang="en-US" smtClean="0"/>
              <a:t>‹#›</a:t>
            </a:fld>
            <a:endParaRPr lang="en-US"/>
          </a:p>
        </p:txBody>
      </p:sp>
    </p:spTree>
    <p:extLst>
      <p:ext uri="{BB962C8B-B14F-4D97-AF65-F5344CB8AC3E}">
        <p14:creationId xmlns:p14="http://schemas.microsoft.com/office/powerpoint/2010/main" val="2962861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A4474A-2F1A-4E9A-ACE5-7A11C7B05E91}" type="datetimeFigureOut">
              <a:rPr lang="en-US" smtClean="0"/>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3F91D-AC25-4929-A991-BE3F9F569590}" type="slidenum">
              <a:rPr lang="en-US" smtClean="0"/>
              <a:t>‹#›</a:t>
            </a:fld>
            <a:endParaRPr lang="en-US"/>
          </a:p>
        </p:txBody>
      </p:sp>
    </p:spTree>
    <p:extLst>
      <p:ext uri="{BB962C8B-B14F-4D97-AF65-F5344CB8AC3E}">
        <p14:creationId xmlns:p14="http://schemas.microsoft.com/office/powerpoint/2010/main" val="1724894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A4474A-2F1A-4E9A-ACE5-7A11C7B05E91}" type="datetimeFigureOut">
              <a:rPr lang="en-US" smtClean="0"/>
              <a:t>12/9/2014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93F91D-AC25-4929-A991-BE3F9F569590}" type="slidenum">
              <a:rPr lang="en-US" smtClean="0"/>
              <a:t>‹#›</a:t>
            </a:fld>
            <a:endParaRPr lang="en-US"/>
          </a:p>
        </p:txBody>
      </p:sp>
    </p:spTree>
    <p:extLst>
      <p:ext uri="{BB962C8B-B14F-4D97-AF65-F5344CB8AC3E}">
        <p14:creationId xmlns:p14="http://schemas.microsoft.com/office/powerpoint/2010/main" val="943443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A4474A-2F1A-4E9A-ACE5-7A11C7B05E91}" type="datetimeFigureOut">
              <a:rPr lang="en-US" smtClean="0"/>
              <a:t>12/9/2014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93F91D-AC25-4929-A991-BE3F9F569590}" type="slidenum">
              <a:rPr lang="en-US" smtClean="0"/>
              <a:t>‹#›</a:t>
            </a:fld>
            <a:endParaRPr lang="en-US"/>
          </a:p>
        </p:txBody>
      </p:sp>
    </p:spTree>
    <p:extLst>
      <p:ext uri="{BB962C8B-B14F-4D97-AF65-F5344CB8AC3E}">
        <p14:creationId xmlns:p14="http://schemas.microsoft.com/office/powerpoint/2010/main" val="3038673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4474A-2F1A-4E9A-ACE5-7A11C7B05E91}" type="datetimeFigureOut">
              <a:rPr lang="en-US" smtClean="0"/>
              <a:t>12/9/2014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93F91D-AC25-4929-A991-BE3F9F569590}" type="slidenum">
              <a:rPr lang="en-US" smtClean="0"/>
              <a:t>‹#›</a:t>
            </a:fld>
            <a:endParaRPr lang="en-US"/>
          </a:p>
        </p:txBody>
      </p:sp>
    </p:spTree>
    <p:extLst>
      <p:ext uri="{BB962C8B-B14F-4D97-AF65-F5344CB8AC3E}">
        <p14:creationId xmlns:p14="http://schemas.microsoft.com/office/powerpoint/2010/main" val="2484721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A4474A-2F1A-4E9A-ACE5-7A11C7B05E91}" type="datetimeFigureOut">
              <a:rPr lang="en-US" smtClean="0"/>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3F91D-AC25-4929-A991-BE3F9F569590}" type="slidenum">
              <a:rPr lang="en-US" smtClean="0"/>
              <a:t>‹#›</a:t>
            </a:fld>
            <a:endParaRPr lang="en-US"/>
          </a:p>
        </p:txBody>
      </p:sp>
    </p:spTree>
    <p:extLst>
      <p:ext uri="{BB962C8B-B14F-4D97-AF65-F5344CB8AC3E}">
        <p14:creationId xmlns:p14="http://schemas.microsoft.com/office/powerpoint/2010/main" val="4032233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A4474A-2F1A-4E9A-ACE5-7A11C7B05E91}" type="datetimeFigureOut">
              <a:rPr lang="en-US" smtClean="0"/>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93F91D-AC25-4929-A991-BE3F9F569590}" type="slidenum">
              <a:rPr lang="en-US" smtClean="0"/>
              <a:t>‹#›</a:t>
            </a:fld>
            <a:endParaRPr lang="en-US"/>
          </a:p>
        </p:txBody>
      </p:sp>
    </p:spTree>
    <p:extLst>
      <p:ext uri="{BB962C8B-B14F-4D97-AF65-F5344CB8AC3E}">
        <p14:creationId xmlns:p14="http://schemas.microsoft.com/office/powerpoint/2010/main" val="40217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A4474A-2F1A-4E9A-ACE5-7A11C7B05E91}" type="datetimeFigureOut">
              <a:rPr lang="en-US" smtClean="0"/>
              <a:t>12/9/2014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93F91D-AC25-4929-A991-BE3F9F569590}" type="slidenum">
              <a:rPr lang="en-US" smtClean="0"/>
              <a:t>‹#›</a:t>
            </a:fld>
            <a:endParaRPr lang="en-US"/>
          </a:p>
        </p:txBody>
      </p:sp>
    </p:spTree>
    <p:extLst>
      <p:ext uri="{BB962C8B-B14F-4D97-AF65-F5344CB8AC3E}">
        <p14:creationId xmlns:p14="http://schemas.microsoft.com/office/powerpoint/2010/main" val="554380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3" Type="http://schemas.openxmlformats.org/officeDocument/2006/relationships/customXml" Target="../ink/ink37.xml"/><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3.emf"/><Relationship Id="rId5" Type="http://schemas.openxmlformats.org/officeDocument/2006/relationships/customXml" Target="../ink/ink38.xml"/><Relationship Id="rId4" Type="http://schemas.openxmlformats.org/officeDocument/2006/relationships/image" Target="../media/image42.emf"/></Relationships>
</file>

<file path=ppt/slides/_rels/slide1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5.wav"/><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14.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5.wav"/><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1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7.wav"/><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audio" Target="../media/audio5.wav"/></Relationships>
</file>

<file path=ppt/slides/_rels/slide1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image" Target="../media/image12.emf"/><Relationship Id="rId18" Type="http://schemas.openxmlformats.org/officeDocument/2006/relationships/customXml" Target="../ink/ink9.xml"/><Relationship Id="rId26" Type="http://schemas.openxmlformats.org/officeDocument/2006/relationships/customXml" Target="../ink/ink13.xml"/><Relationship Id="rId39" Type="http://schemas.openxmlformats.org/officeDocument/2006/relationships/customXml" Target="../ink/ink20.xml"/><Relationship Id="rId21" Type="http://schemas.openxmlformats.org/officeDocument/2006/relationships/image" Target="../media/image16.emf"/><Relationship Id="rId34" Type="http://schemas.openxmlformats.org/officeDocument/2006/relationships/image" Target="../media/image22.emf"/><Relationship Id="rId42" Type="http://schemas.openxmlformats.org/officeDocument/2006/relationships/image" Target="../media/image26.emf"/><Relationship Id="rId47" Type="http://schemas.openxmlformats.org/officeDocument/2006/relationships/customXml" Target="../ink/ink24.xml"/><Relationship Id="rId50" Type="http://schemas.openxmlformats.org/officeDocument/2006/relationships/customXml" Target="../ink/ink27.xml"/><Relationship Id="rId55" Type="http://schemas.openxmlformats.org/officeDocument/2006/relationships/image" Target="../media/image31.emf"/><Relationship Id="rId63" Type="http://schemas.openxmlformats.org/officeDocument/2006/relationships/image" Target="../media/image35.emf"/><Relationship Id="rId68" Type="http://schemas.openxmlformats.org/officeDocument/2006/relationships/customXml" Target="../ink/ink36.xml"/><Relationship Id="rId7" Type="http://schemas.openxmlformats.org/officeDocument/2006/relationships/image" Target="../media/image9.emf"/><Relationship Id="rId2" Type="http://schemas.openxmlformats.org/officeDocument/2006/relationships/customXml" Target="../ink/ink1.xml"/><Relationship Id="rId16" Type="http://schemas.openxmlformats.org/officeDocument/2006/relationships/customXml" Target="../ink/ink8.xml"/><Relationship Id="rId29" Type="http://schemas.openxmlformats.org/officeDocument/2006/relationships/customXml" Target="../ink/ink15.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11.emf"/><Relationship Id="rId24" Type="http://schemas.openxmlformats.org/officeDocument/2006/relationships/customXml" Target="../ink/ink12.xml"/><Relationship Id="rId32" Type="http://schemas.openxmlformats.org/officeDocument/2006/relationships/image" Target="../media/image21.emf"/><Relationship Id="rId37" Type="http://schemas.openxmlformats.org/officeDocument/2006/relationships/customXml" Target="../ink/ink19.xml"/><Relationship Id="rId40" Type="http://schemas.openxmlformats.org/officeDocument/2006/relationships/image" Target="../media/image25.emf"/><Relationship Id="rId45" Type="http://schemas.openxmlformats.org/officeDocument/2006/relationships/customXml" Target="../ink/ink23.xml"/><Relationship Id="rId53" Type="http://schemas.openxmlformats.org/officeDocument/2006/relationships/image" Target="../media/image30.emf"/><Relationship Id="rId58" Type="http://schemas.openxmlformats.org/officeDocument/2006/relationships/customXml" Target="../ink/ink31.xml"/><Relationship Id="rId66" Type="http://schemas.openxmlformats.org/officeDocument/2006/relationships/customXml" Target="../ink/ink35.xml"/><Relationship Id="rId5" Type="http://schemas.openxmlformats.org/officeDocument/2006/relationships/image" Target="../media/image8.emf"/><Relationship Id="rId15" Type="http://schemas.openxmlformats.org/officeDocument/2006/relationships/image" Target="../media/image13.emf"/><Relationship Id="rId23" Type="http://schemas.openxmlformats.org/officeDocument/2006/relationships/image" Target="../media/image17.emf"/><Relationship Id="rId28" Type="http://schemas.openxmlformats.org/officeDocument/2006/relationships/customXml" Target="../ink/ink14.xml"/><Relationship Id="rId36" Type="http://schemas.openxmlformats.org/officeDocument/2006/relationships/image" Target="../media/image23.emf"/><Relationship Id="rId49" Type="http://schemas.openxmlformats.org/officeDocument/2006/relationships/customXml" Target="../ink/ink26.xml"/><Relationship Id="rId57" Type="http://schemas.openxmlformats.org/officeDocument/2006/relationships/image" Target="../media/image32.emf"/><Relationship Id="rId61" Type="http://schemas.openxmlformats.org/officeDocument/2006/relationships/image" Target="../media/image34.emf"/><Relationship Id="rId10" Type="http://schemas.openxmlformats.org/officeDocument/2006/relationships/customXml" Target="../ink/ink5.xml"/><Relationship Id="rId19" Type="http://schemas.openxmlformats.org/officeDocument/2006/relationships/image" Target="../media/image15.emf"/><Relationship Id="rId31" Type="http://schemas.openxmlformats.org/officeDocument/2006/relationships/customXml" Target="../ink/ink16.xml"/><Relationship Id="rId44" Type="http://schemas.openxmlformats.org/officeDocument/2006/relationships/image" Target="../media/image27.emf"/><Relationship Id="rId52" Type="http://schemas.openxmlformats.org/officeDocument/2006/relationships/customXml" Target="../ink/ink28.xml"/><Relationship Id="rId60" Type="http://schemas.openxmlformats.org/officeDocument/2006/relationships/customXml" Target="../ink/ink32.xml"/><Relationship Id="rId65" Type="http://schemas.openxmlformats.org/officeDocument/2006/relationships/image" Target="../media/image36.emf"/><Relationship Id="rId4" Type="http://schemas.openxmlformats.org/officeDocument/2006/relationships/customXml" Target="../ink/ink2.xml"/><Relationship Id="rId9" Type="http://schemas.openxmlformats.org/officeDocument/2006/relationships/image" Target="../media/image10.emf"/><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9.emf"/><Relationship Id="rId30" Type="http://schemas.openxmlformats.org/officeDocument/2006/relationships/image" Target="../media/image20.emf"/><Relationship Id="rId35" Type="http://schemas.openxmlformats.org/officeDocument/2006/relationships/customXml" Target="../ink/ink18.xml"/><Relationship Id="rId43" Type="http://schemas.openxmlformats.org/officeDocument/2006/relationships/customXml" Target="../ink/ink22.xml"/><Relationship Id="rId48" Type="http://schemas.openxmlformats.org/officeDocument/2006/relationships/customXml" Target="../ink/ink25.xml"/><Relationship Id="rId56" Type="http://schemas.openxmlformats.org/officeDocument/2006/relationships/customXml" Target="../ink/ink30.xml"/><Relationship Id="rId64" Type="http://schemas.openxmlformats.org/officeDocument/2006/relationships/customXml" Target="../ink/ink34.xml"/><Relationship Id="rId69" Type="http://schemas.openxmlformats.org/officeDocument/2006/relationships/image" Target="../media/image38.emf"/><Relationship Id="rId8" Type="http://schemas.openxmlformats.org/officeDocument/2006/relationships/customXml" Target="../ink/ink4.xml"/><Relationship Id="rId51" Type="http://schemas.openxmlformats.org/officeDocument/2006/relationships/image" Target="../media/image29.emf"/><Relationship Id="rId3" Type="http://schemas.openxmlformats.org/officeDocument/2006/relationships/image" Target="../media/image7.emf"/><Relationship Id="rId12" Type="http://schemas.openxmlformats.org/officeDocument/2006/relationships/customXml" Target="../ink/ink6.xml"/><Relationship Id="rId17" Type="http://schemas.openxmlformats.org/officeDocument/2006/relationships/image" Target="../media/image14.emf"/><Relationship Id="rId25" Type="http://schemas.openxmlformats.org/officeDocument/2006/relationships/image" Target="../media/image18.emf"/><Relationship Id="rId33" Type="http://schemas.openxmlformats.org/officeDocument/2006/relationships/customXml" Target="../ink/ink17.xml"/><Relationship Id="rId38" Type="http://schemas.openxmlformats.org/officeDocument/2006/relationships/image" Target="../media/image24.emf"/><Relationship Id="rId46" Type="http://schemas.openxmlformats.org/officeDocument/2006/relationships/image" Target="../media/image28.emf"/><Relationship Id="rId59" Type="http://schemas.openxmlformats.org/officeDocument/2006/relationships/image" Target="../media/image33.emf"/><Relationship Id="rId67" Type="http://schemas.openxmlformats.org/officeDocument/2006/relationships/image" Target="../media/image37.emf"/><Relationship Id="rId20" Type="http://schemas.openxmlformats.org/officeDocument/2006/relationships/customXml" Target="../ink/ink10.xml"/><Relationship Id="rId41" Type="http://schemas.openxmlformats.org/officeDocument/2006/relationships/customXml" Target="../ink/ink21.xml"/><Relationship Id="rId54" Type="http://schemas.openxmlformats.org/officeDocument/2006/relationships/customXml" Target="../ink/ink29.xml"/><Relationship Id="rId62" Type="http://schemas.openxmlformats.org/officeDocument/2006/relationships/customXml" Target="../ink/ink33.xml"/></Relationships>
</file>

<file path=ppt/slides/_rels/slide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u="sng" smtClean="0">
                <a:latin typeface="Times New Roman" pitchFamily="18" charset="0"/>
                <a:cs typeface="Times New Roman" pitchFamily="18" charset="0"/>
              </a:rPr>
              <a:t>Chapter 14-Section </a:t>
            </a:r>
            <a:r>
              <a:rPr lang="en-US" u="sng" dirty="0" smtClean="0">
                <a:latin typeface="Times New Roman" pitchFamily="18" charset="0"/>
                <a:cs typeface="Times New Roman" pitchFamily="18" charset="0"/>
              </a:rPr>
              <a:t>1-Italy:Birthplace of the Renaissance </a:t>
            </a:r>
          </a:p>
        </p:txBody>
      </p:sp>
      <p:pic>
        <p:nvPicPr>
          <p:cNvPr id="4099" name="Picture 4" descr="sistinechap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05000"/>
            <a:ext cx="714375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068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school of athens"/>
          <p:cNvPicPr>
            <a:picLocks noChangeAspect="1" noChangeArrowheads="1"/>
          </p:cNvPicPr>
          <p:nvPr/>
        </p:nvPicPr>
        <p:blipFill>
          <a:blip r:embed="rId4" cstate="print"/>
          <a:srcRect/>
          <a:stretch>
            <a:fillRect/>
          </a:stretch>
        </p:blipFill>
        <p:spPr bwMode="auto">
          <a:xfrm>
            <a:off x="685800" y="36512"/>
            <a:ext cx="7772400" cy="62118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8915" name="Text Box 3"/>
          <p:cNvSpPr txBox="1">
            <a:spLocks noChangeArrowheads="1"/>
          </p:cNvSpPr>
          <p:nvPr/>
        </p:nvSpPr>
        <p:spPr bwMode="auto">
          <a:xfrm>
            <a:off x="2263775" y="6396038"/>
            <a:ext cx="4995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i="1">
                <a:solidFill>
                  <a:schemeClr val="folHlink"/>
                </a:solidFill>
                <a:latin typeface="Times New Roman" pitchFamily="18" charset="0"/>
                <a:cs typeface="Times New Roman" pitchFamily="18" charset="0"/>
              </a:rPr>
              <a:t>The School of Athens	   </a:t>
            </a:r>
            <a:r>
              <a:rPr lang="en-US" altLang="en-US" sz="2400" b="1">
                <a:solidFill>
                  <a:schemeClr val="folHlink"/>
                </a:solidFill>
                <a:latin typeface="Times New Roman" pitchFamily="18" charset="0"/>
                <a:cs typeface="Times New Roman" pitchFamily="18" charset="0"/>
              </a:rPr>
              <a:t>Raphael  1511</a:t>
            </a:r>
            <a:endParaRPr lang="en-US" altLang="en-US" sz="2400" b="1" i="1">
              <a:solidFill>
                <a:schemeClr val="folHlink"/>
              </a:solidFill>
              <a:latin typeface="Times New Roman" pitchFamily="18" charset="0"/>
              <a:cs typeface="Times New Roman" pitchFamily="18" charset="0"/>
            </a:endParaRPr>
          </a:p>
        </p:txBody>
      </p:sp>
    </p:spTree>
    <p:extLst>
      <p:ext uri="{BB962C8B-B14F-4D97-AF65-F5344CB8AC3E}">
        <p14:creationId xmlns:p14="http://schemas.microsoft.com/office/powerpoint/2010/main" val="4003648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box(in)">
                                      <p:cBhvr>
                                        <p:cTn id="7" dur="500"/>
                                        <p:tgtEl>
                                          <p:spTgt spid="38915"/>
                                        </p:tgtEl>
                                      </p:cBhvr>
                                    </p:animEffect>
                                  </p:childTnLst>
                                  <p:subTnLst>
                                    <p:audio>
                                      <p:cMediaNode>
                                        <p:cTn display="0" masterRel="sameClick">
                                          <p:stCondLst>
                                            <p:cond evt="begin" delay="0">
                                              <p:tn val="5"/>
                                            </p:cond>
                                          </p:stCondLst>
                                          <p:endCondLst>
                                            <p:cond evt="onStopAudio" delay="0">
                                              <p:tgtEl>
                                                <p:sldTgt/>
                                              </p:tgtEl>
                                            </p:cond>
                                          </p:endCondLst>
                                        </p:cTn>
                                        <p:tgtEl>
                                          <p:sndTgt r:embed="rId2" name="glas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8914"/>
                                        </p:tgtEl>
                                        <p:attrNameLst>
                                          <p:attrName>style.visibility</p:attrName>
                                        </p:attrNameLst>
                                      </p:cBhvr>
                                      <p:to>
                                        <p:strVal val="visible"/>
                                      </p:to>
                                    </p:set>
                                    <p:animEffect transition="in" filter="box(in)">
                                      <p:cBhvr>
                                        <p:cTn id="12" dur="500"/>
                                        <p:tgtEl>
                                          <p:spTgt spid="38914"/>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madonna of the gold finch"/>
          <p:cNvPicPr>
            <a:picLocks noChangeAspect="1" noChangeArrowheads="1"/>
          </p:cNvPicPr>
          <p:nvPr/>
        </p:nvPicPr>
        <p:blipFill>
          <a:blip r:embed="rId2" cstate="print"/>
          <a:srcRect/>
          <a:stretch>
            <a:fillRect/>
          </a:stretch>
        </p:blipFill>
        <p:spPr bwMode="auto">
          <a:xfrm>
            <a:off x="0" y="0"/>
            <a:ext cx="555625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363" name="Text Box 3"/>
          <p:cNvSpPr txBox="1">
            <a:spLocks noChangeArrowheads="1"/>
          </p:cNvSpPr>
          <p:nvPr/>
        </p:nvSpPr>
        <p:spPr bwMode="auto">
          <a:xfrm>
            <a:off x="5842000" y="2173288"/>
            <a:ext cx="2668588"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b="1" i="1">
                <a:latin typeface="Times New Roman" pitchFamily="18" charset="0"/>
                <a:cs typeface="Times New Roman" pitchFamily="18" charset="0"/>
              </a:rPr>
              <a:t>Madonna of the </a:t>
            </a:r>
          </a:p>
          <a:p>
            <a:pPr algn="ctr" eaLnBrk="1" hangingPunct="1">
              <a:spcBef>
                <a:spcPct val="0"/>
              </a:spcBef>
              <a:buFontTx/>
              <a:buNone/>
            </a:pPr>
            <a:r>
              <a:rPr lang="en-US" altLang="en-US" sz="2800" b="1" i="1">
                <a:latin typeface="Times New Roman" pitchFamily="18" charset="0"/>
                <a:cs typeface="Times New Roman" pitchFamily="18" charset="0"/>
              </a:rPr>
              <a:t>Goldfinch</a:t>
            </a:r>
          </a:p>
          <a:p>
            <a:pPr algn="ctr" eaLnBrk="1" hangingPunct="1">
              <a:spcBef>
                <a:spcPct val="0"/>
              </a:spcBef>
              <a:buFontTx/>
              <a:buNone/>
            </a:pPr>
            <a:endParaRPr lang="en-US" altLang="en-US" sz="2800" b="1" i="1">
              <a:latin typeface="Times New Roman" pitchFamily="18" charset="0"/>
              <a:cs typeface="Times New Roman" pitchFamily="18" charset="0"/>
            </a:endParaRPr>
          </a:p>
          <a:p>
            <a:pPr algn="ctr" eaLnBrk="1" hangingPunct="1">
              <a:spcBef>
                <a:spcPct val="0"/>
              </a:spcBef>
              <a:buFontTx/>
              <a:buNone/>
            </a:pPr>
            <a:r>
              <a:rPr lang="en-US" altLang="en-US" sz="2800" b="1">
                <a:latin typeface="Times New Roman" pitchFamily="18" charset="0"/>
                <a:cs typeface="Times New Roman" pitchFamily="18" charset="0"/>
              </a:rPr>
              <a:t> Raphael</a:t>
            </a:r>
          </a:p>
          <a:p>
            <a:pPr algn="ctr" eaLnBrk="1" hangingPunct="1">
              <a:spcBef>
                <a:spcPct val="0"/>
              </a:spcBef>
              <a:buFontTx/>
              <a:buNone/>
            </a:pPr>
            <a:r>
              <a:rPr lang="en-US" altLang="en-US" sz="2800" b="1">
                <a:latin typeface="Times New Roman" pitchFamily="18" charset="0"/>
                <a:cs typeface="Times New Roman" pitchFamily="18" charset="0"/>
              </a:rPr>
              <a:t>1506</a:t>
            </a:r>
          </a:p>
        </p:txBody>
      </p:sp>
      <mc:AlternateContent xmlns:mc="http://schemas.openxmlformats.org/markup-compatibility/2006">
        <mc:Choice xmlns:p14="http://schemas.microsoft.com/office/powerpoint/2010/main" Requires="p14">
          <p:contentPart p14:bwMode="auto" r:id="rId3">
            <p14:nvContentPartPr>
              <p14:cNvPr id="4098" name="Ink 5"/>
              <p14:cNvContentPartPr>
                <a14:cpLocks xmlns:a14="http://schemas.microsoft.com/office/drawing/2010/main" noRot="1" noChangeAspect="1" noEditPoints="1" noChangeArrowheads="1" noChangeShapeType="1"/>
              </p14:cNvContentPartPr>
              <p14:nvPr/>
            </p14:nvContentPartPr>
            <p14:xfrm>
              <a:off x="1374775" y="5153025"/>
              <a:ext cx="366713" cy="241300"/>
            </p14:xfrm>
          </p:contentPart>
        </mc:Choice>
        <mc:Fallback>
          <p:pic>
            <p:nvPicPr>
              <p:cNvPr id="4098" name="Ink 5"/>
              <p:cNvPicPr>
                <a:picLocks noRot="1" noChangeAspect="1" noEditPoints="1" noChangeArrowheads="1" noChangeShapeType="1"/>
              </p:cNvPicPr>
              <p:nvPr/>
            </p:nvPicPr>
            <p:blipFill>
              <a:blip r:embed="rId4"/>
              <a:stretch>
                <a:fillRect/>
              </a:stretch>
            </p:blipFill>
            <p:spPr>
              <a:xfrm>
                <a:off x="1357141" y="5135378"/>
                <a:ext cx="401981" cy="276595"/>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099" name="Ink 6"/>
              <p14:cNvContentPartPr>
                <a14:cpLocks xmlns:a14="http://schemas.microsoft.com/office/drawing/2010/main" noRot="1" noChangeAspect="1" noEditPoints="1" noChangeArrowheads="1" noChangeShapeType="1"/>
              </p14:cNvContentPartPr>
              <p14:nvPr/>
            </p14:nvContentPartPr>
            <p14:xfrm>
              <a:off x="1160463" y="4991100"/>
              <a:ext cx="982662" cy="661988"/>
            </p14:xfrm>
          </p:contentPart>
        </mc:Choice>
        <mc:Fallback>
          <p:pic>
            <p:nvPicPr>
              <p:cNvPr id="4099" name="Ink 6"/>
              <p:cNvPicPr>
                <a:picLocks noRot="1" noChangeAspect="1" noEditPoints="1" noChangeArrowheads="1" noChangeShapeType="1"/>
              </p:cNvPicPr>
              <p:nvPr/>
            </p:nvPicPr>
            <p:blipFill>
              <a:blip r:embed="rId6"/>
              <a:stretch>
                <a:fillRect/>
              </a:stretch>
            </p:blipFill>
            <p:spPr>
              <a:xfrm>
                <a:off x="1142825" y="4973461"/>
                <a:ext cx="1017937" cy="697265"/>
              </a:xfrm>
              <a:prstGeom prst="rect">
                <a:avLst/>
              </a:prstGeom>
            </p:spPr>
          </p:pic>
        </mc:Fallback>
      </mc:AlternateContent>
    </p:spTree>
    <p:extLst>
      <p:ext uri="{BB962C8B-B14F-4D97-AF65-F5344CB8AC3E}">
        <p14:creationId xmlns:p14="http://schemas.microsoft.com/office/powerpoint/2010/main" val="636571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mary, 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389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3"/>
          <p:cNvSpPr txBox="1">
            <a:spLocks noChangeArrowheads="1"/>
          </p:cNvSpPr>
          <p:nvPr/>
        </p:nvSpPr>
        <p:spPr bwMode="auto">
          <a:xfrm>
            <a:off x="4648200" y="1908175"/>
            <a:ext cx="4267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b="1" i="1">
                <a:latin typeface="Times New Roman" pitchFamily="18" charset="0"/>
                <a:cs typeface="Times New Roman" pitchFamily="18" charset="0"/>
              </a:rPr>
              <a:t>Madonna and Child with St. Anne</a:t>
            </a:r>
          </a:p>
          <a:p>
            <a:pPr eaLnBrk="1" hangingPunct="1">
              <a:spcBef>
                <a:spcPct val="0"/>
              </a:spcBef>
              <a:buFontTx/>
              <a:buNone/>
            </a:pPr>
            <a:endParaRPr lang="en-US" altLang="en-US" sz="2800" b="1" i="1">
              <a:latin typeface="Times New Roman" pitchFamily="18" charset="0"/>
              <a:cs typeface="Times New Roman" pitchFamily="18" charset="0"/>
            </a:endParaRPr>
          </a:p>
          <a:p>
            <a:pPr algn="ctr" eaLnBrk="1" hangingPunct="1">
              <a:spcBef>
                <a:spcPct val="0"/>
              </a:spcBef>
              <a:buFontTx/>
              <a:buNone/>
            </a:pPr>
            <a:r>
              <a:rPr lang="en-US" altLang="en-US" sz="2800" b="1">
                <a:latin typeface="Times New Roman" pitchFamily="18" charset="0"/>
                <a:cs typeface="Times New Roman" pitchFamily="18" charset="0"/>
              </a:rPr>
              <a:t>Leonardo da Vinci</a:t>
            </a:r>
          </a:p>
          <a:p>
            <a:pPr algn="ctr" eaLnBrk="1" hangingPunct="1">
              <a:spcBef>
                <a:spcPct val="0"/>
              </a:spcBef>
              <a:buFontTx/>
              <a:buNone/>
            </a:pPr>
            <a:r>
              <a:rPr lang="en-US" altLang="en-US" sz="2800" b="1">
                <a:latin typeface="Times New Roman" pitchFamily="18" charset="0"/>
                <a:cs typeface="Times New Roman" pitchFamily="18" charset="0"/>
              </a:rPr>
              <a:t>1513</a:t>
            </a:r>
          </a:p>
        </p:txBody>
      </p:sp>
    </p:spTree>
    <p:extLst>
      <p:ext uri="{BB962C8B-B14F-4D97-AF65-F5344CB8AC3E}">
        <p14:creationId xmlns:p14="http://schemas.microsoft.com/office/powerpoint/2010/main" val="2503246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p:cTn id="7" dur="1000" fill="hold"/>
                                        <p:tgtEl>
                                          <p:spTgt spid="45058"/>
                                        </p:tgtEl>
                                        <p:attrNameLst>
                                          <p:attrName>ppt_w</p:attrName>
                                        </p:attrNameLst>
                                      </p:cBhvr>
                                      <p:tavLst>
                                        <p:tav tm="0">
                                          <p:val>
                                            <p:fltVal val="0"/>
                                          </p:val>
                                        </p:tav>
                                        <p:tav tm="100000">
                                          <p:val>
                                            <p:strVal val="#ppt_w"/>
                                          </p:val>
                                        </p:tav>
                                      </p:tavLst>
                                    </p:anim>
                                    <p:anim calcmode="lin" valueType="num">
                                      <p:cBhvr>
                                        <p:cTn id="8" dur="1000" fill="hold"/>
                                        <p:tgtEl>
                                          <p:spTgt spid="45058"/>
                                        </p:tgtEl>
                                        <p:attrNameLst>
                                          <p:attrName>ppt_h</p:attrName>
                                        </p:attrNameLst>
                                      </p:cBhvr>
                                      <p:tavLst>
                                        <p:tav tm="0">
                                          <p:val>
                                            <p:fltVal val="0"/>
                                          </p:val>
                                        </p:tav>
                                        <p:tav tm="100000">
                                          <p:val>
                                            <p:strVal val="#ppt_h"/>
                                          </p:val>
                                        </p:tav>
                                      </p:tavLst>
                                    </p:anim>
                                    <p:anim calcmode="lin" valueType="num">
                                      <p:cBhvr>
                                        <p:cTn id="9" dur="1000" fill="hold"/>
                                        <p:tgtEl>
                                          <p:spTgt spid="4505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505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6" fill="hold" grpId="0" nodeType="clickEffect">
                                  <p:stCondLst>
                                    <p:cond delay="0"/>
                                  </p:stCondLst>
                                  <p:childTnLst>
                                    <p:set>
                                      <p:cBhvr>
                                        <p:cTn id="14" dur="1" fill="hold">
                                          <p:stCondLst>
                                            <p:cond delay="0"/>
                                          </p:stCondLst>
                                        </p:cTn>
                                        <p:tgtEl>
                                          <p:spTgt spid="45059"/>
                                        </p:tgtEl>
                                        <p:attrNameLst>
                                          <p:attrName>style.visibility</p:attrName>
                                        </p:attrNameLst>
                                      </p:cBhvr>
                                      <p:to>
                                        <p:strVal val="visible"/>
                                      </p:to>
                                    </p:set>
                                    <p:anim calcmode="lin" valueType="num">
                                      <p:cBhvr additive="base">
                                        <p:cTn id="15" dur="500" fill="hold"/>
                                        <p:tgtEl>
                                          <p:spTgt spid="45059"/>
                                        </p:tgtEl>
                                        <p:attrNameLst>
                                          <p:attrName>ppt_x</p:attrName>
                                        </p:attrNameLst>
                                      </p:cBhvr>
                                      <p:tavLst>
                                        <p:tav tm="0">
                                          <p:val>
                                            <p:strVal val="1+#ppt_w/2"/>
                                          </p:val>
                                        </p:tav>
                                        <p:tav tm="100000">
                                          <p:val>
                                            <p:strVal val="#ppt_x"/>
                                          </p:val>
                                        </p:tav>
                                      </p:tavLst>
                                    </p:anim>
                                    <p:anim calcmode="lin" valueType="num">
                                      <p:cBhvr additive="base">
                                        <p:cTn id="16" dur="500" fill="hold"/>
                                        <p:tgtEl>
                                          <p:spTgt spid="4505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cla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mona li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
            <a:ext cx="4833938"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3"/>
          <p:cNvSpPr txBox="1">
            <a:spLocks noChangeArrowheads="1"/>
          </p:cNvSpPr>
          <p:nvPr/>
        </p:nvSpPr>
        <p:spPr bwMode="auto">
          <a:xfrm>
            <a:off x="5486400" y="2057400"/>
            <a:ext cx="32766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b="1" i="1">
                <a:latin typeface="Times New Roman" pitchFamily="18" charset="0"/>
                <a:cs typeface="Times New Roman" pitchFamily="18" charset="0"/>
              </a:rPr>
              <a:t>Mona Lisa</a:t>
            </a:r>
          </a:p>
          <a:p>
            <a:pPr algn="ctr" eaLnBrk="1" hangingPunct="1">
              <a:spcBef>
                <a:spcPct val="0"/>
              </a:spcBef>
              <a:buFontTx/>
              <a:buNone/>
            </a:pPr>
            <a:endParaRPr lang="en-US" altLang="en-US" sz="2800" b="1" i="1">
              <a:latin typeface="Times New Roman" pitchFamily="18" charset="0"/>
              <a:cs typeface="Times New Roman" pitchFamily="18" charset="0"/>
            </a:endParaRPr>
          </a:p>
          <a:p>
            <a:pPr algn="ctr" eaLnBrk="1" hangingPunct="1">
              <a:spcBef>
                <a:spcPct val="0"/>
              </a:spcBef>
              <a:buFontTx/>
              <a:buNone/>
            </a:pPr>
            <a:r>
              <a:rPr lang="en-US" altLang="en-US" sz="2800" b="1">
                <a:latin typeface="Times New Roman" pitchFamily="18" charset="0"/>
                <a:cs typeface="Times New Roman" pitchFamily="18" charset="0"/>
              </a:rPr>
              <a:t>Leonardo da Vinci</a:t>
            </a:r>
          </a:p>
          <a:p>
            <a:pPr algn="ctr" eaLnBrk="1" hangingPunct="1">
              <a:spcBef>
                <a:spcPct val="0"/>
              </a:spcBef>
              <a:buFontTx/>
              <a:buNone/>
            </a:pPr>
            <a:endParaRPr lang="en-US" altLang="en-US" sz="2800" b="1">
              <a:latin typeface="Times New Roman" pitchFamily="18" charset="0"/>
              <a:cs typeface="Times New Roman" pitchFamily="18" charset="0"/>
            </a:endParaRPr>
          </a:p>
          <a:p>
            <a:pPr algn="ctr" eaLnBrk="1" hangingPunct="1">
              <a:spcBef>
                <a:spcPct val="0"/>
              </a:spcBef>
              <a:buFontTx/>
              <a:buNone/>
            </a:pPr>
            <a:r>
              <a:rPr lang="en-US" altLang="en-US" sz="2800" b="1">
                <a:latin typeface="Times New Roman" pitchFamily="18" charset="0"/>
                <a:cs typeface="Times New Roman" pitchFamily="18" charset="0"/>
              </a:rPr>
              <a:t>1505</a:t>
            </a:r>
          </a:p>
        </p:txBody>
      </p:sp>
    </p:spTree>
    <p:extLst>
      <p:ext uri="{BB962C8B-B14F-4D97-AF65-F5344CB8AC3E}">
        <p14:creationId xmlns:p14="http://schemas.microsoft.com/office/powerpoint/2010/main" val="1941307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additive="base">
                                        <p:cTn id="7" dur="500" fill="hold"/>
                                        <p:tgtEl>
                                          <p:spTgt spid="46082"/>
                                        </p:tgtEl>
                                        <p:attrNameLst>
                                          <p:attrName>ppt_x</p:attrName>
                                        </p:attrNameLst>
                                      </p:cBhvr>
                                      <p:tavLst>
                                        <p:tav tm="0">
                                          <p:val>
                                            <p:strVal val="0-#ppt_w/2"/>
                                          </p:val>
                                        </p:tav>
                                        <p:tav tm="100000">
                                          <p:val>
                                            <p:strVal val="#ppt_x"/>
                                          </p:val>
                                        </p:tav>
                                      </p:tavLst>
                                    </p:anim>
                                    <p:anim calcmode="lin" valueType="num">
                                      <p:cBhvr additive="base">
                                        <p:cTn id="8" dur="500" fill="hold"/>
                                        <p:tgtEl>
                                          <p:spTgt spid="4608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6083"/>
                                        </p:tgtEl>
                                        <p:attrNameLst>
                                          <p:attrName>style.visibility</p:attrName>
                                        </p:attrNameLst>
                                      </p:cBhvr>
                                      <p:to>
                                        <p:strVal val="visible"/>
                                      </p:to>
                                    </p:set>
                                    <p:anim calcmode="lin" valueType="num">
                                      <p:cBhvr additive="base">
                                        <p:cTn id="13" dur="500" fill="hold"/>
                                        <p:tgtEl>
                                          <p:spTgt spid="46083"/>
                                        </p:tgtEl>
                                        <p:attrNameLst>
                                          <p:attrName>ppt_x</p:attrName>
                                        </p:attrNameLst>
                                      </p:cBhvr>
                                      <p:tavLst>
                                        <p:tav tm="0">
                                          <p:val>
                                            <p:strVal val="1+#ppt_w/2"/>
                                          </p:val>
                                        </p:tav>
                                        <p:tav tm="100000">
                                          <p:val>
                                            <p:strVal val="#ppt_x"/>
                                          </p:val>
                                        </p:tav>
                                      </p:tavLst>
                                    </p:anim>
                                    <p:anim calcmode="lin" valueType="num">
                                      <p:cBhvr additive="base">
                                        <p:cTn id="14" dur="500" fill="hold"/>
                                        <p:tgtEl>
                                          <p:spTgt spid="460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la pie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251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3"/>
          <p:cNvSpPr txBox="1">
            <a:spLocks noChangeArrowheads="1"/>
          </p:cNvSpPr>
          <p:nvPr/>
        </p:nvSpPr>
        <p:spPr bwMode="auto">
          <a:xfrm>
            <a:off x="6096000" y="2209800"/>
            <a:ext cx="19431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i="1"/>
              <a:t>     </a:t>
            </a:r>
            <a:r>
              <a:rPr lang="en-US" altLang="en-US" sz="2400" b="1" i="1">
                <a:latin typeface="Times New Roman" pitchFamily="18" charset="0"/>
                <a:cs typeface="Times New Roman" pitchFamily="18" charset="0"/>
              </a:rPr>
              <a:t>La Pieta</a:t>
            </a:r>
            <a:endParaRPr lang="en-US" altLang="en-US" sz="2400" b="1">
              <a:latin typeface="Times New Roman" pitchFamily="18" charset="0"/>
              <a:cs typeface="Times New Roman" pitchFamily="18" charset="0"/>
            </a:endParaRPr>
          </a:p>
          <a:p>
            <a:pPr eaLnBrk="1" hangingPunct="1">
              <a:spcBef>
                <a:spcPct val="0"/>
              </a:spcBef>
              <a:buFontTx/>
              <a:buNone/>
            </a:pPr>
            <a:endParaRPr lang="en-US" altLang="en-US" sz="2400" b="1">
              <a:latin typeface="Times New Roman" pitchFamily="18" charset="0"/>
              <a:cs typeface="Times New Roman" pitchFamily="18" charset="0"/>
            </a:endParaRPr>
          </a:p>
          <a:p>
            <a:pPr eaLnBrk="1" hangingPunct="1">
              <a:spcBef>
                <a:spcPct val="0"/>
              </a:spcBef>
              <a:buFontTx/>
              <a:buNone/>
            </a:pPr>
            <a:r>
              <a:rPr lang="en-US" altLang="en-US" sz="2400" b="1">
                <a:latin typeface="Times New Roman" pitchFamily="18" charset="0"/>
                <a:cs typeface="Times New Roman" pitchFamily="18" charset="0"/>
              </a:rPr>
              <a:t>Michelangelo</a:t>
            </a:r>
          </a:p>
          <a:p>
            <a:pPr eaLnBrk="1" hangingPunct="1">
              <a:spcBef>
                <a:spcPct val="0"/>
              </a:spcBef>
              <a:buFontTx/>
              <a:buNone/>
            </a:pPr>
            <a:endParaRPr lang="en-US" altLang="en-US" sz="2400" b="1">
              <a:latin typeface="Times New Roman" pitchFamily="18" charset="0"/>
              <a:cs typeface="Times New Roman" pitchFamily="18" charset="0"/>
            </a:endParaRPr>
          </a:p>
          <a:p>
            <a:pPr eaLnBrk="1" hangingPunct="1">
              <a:spcBef>
                <a:spcPct val="0"/>
              </a:spcBef>
              <a:buFontTx/>
              <a:buNone/>
            </a:pPr>
            <a:r>
              <a:rPr lang="en-US" altLang="en-US" sz="2400" b="1">
                <a:latin typeface="Times New Roman" pitchFamily="18" charset="0"/>
                <a:cs typeface="Times New Roman" pitchFamily="18" charset="0"/>
              </a:rPr>
              <a:t>        1500</a:t>
            </a:r>
            <a:endParaRPr lang="en-US" altLang="en-US" sz="2400" b="1" i="1">
              <a:latin typeface="Times New Roman" pitchFamily="18" charset="0"/>
              <a:cs typeface="Times New Roman" pitchFamily="18" charset="0"/>
            </a:endParaRPr>
          </a:p>
        </p:txBody>
      </p:sp>
    </p:spTree>
    <p:extLst>
      <p:ext uri="{BB962C8B-B14F-4D97-AF65-F5344CB8AC3E}">
        <p14:creationId xmlns:p14="http://schemas.microsoft.com/office/powerpoint/2010/main" val="1021253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additive="base">
                                        <p:cTn id="7" dur="500" fill="hold"/>
                                        <p:tgtEl>
                                          <p:spTgt spid="49154"/>
                                        </p:tgtEl>
                                        <p:attrNameLst>
                                          <p:attrName>ppt_x</p:attrName>
                                        </p:attrNameLst>
                                      </p:cBhvr>
                                      <p:tavLst>
                                        <p:tav tm="0">
                                          <p:val>
                                            <p:strVal val="1+#ppt_w/2"/>
                                          </p:val>
                                        </p:tav>
                                        <p:tav tm="100000">
                                          <p:val>
                                            <p:strVal val="#ppt_x"/>
                                          </p:val>
                                        </p:tav>
                                      </p:tavLst>
                                    </p:anim>
                                    <p:anim calcmode="lin" valueType="num">
                                      <p:cBhvr additive="base">
                                        <p:cTn id="8" dur="500" fill="hold"/>
                                        <p:tgtEl>
                                          <p:spTgt spid="4915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9155"/>
                                        </p:tgtEl>
                                        <p:attrNameLst>
                                          <p:attrName>style.visibility</p:attrName>
                                        </p:attrNameLst>
                                      </p:cBhvr>
                                      <p:to>
                                        <p:strVal val="visible"/>
                                      </p:to>
                                    </p:set>
                                    <p:animEffect transition="in" filter="checkerboard(across)">
                                      <p:cBhvr>
                                        <p:cTn id="13" dur="500"/>
                                        <p:tgtEl>
                                          <p:spTgt spid="49155"/>
                                        </p:tgtEl>
                                      </p:cBhvr>
                                    </p:animEffect>
                                  </p:childTnLst>
                                  <p:subTnLst>
                                    <p:audio>
                                      <p:cMediaNode>
                                        <p:cTn display="0" masterRel="sameClick">
                                          <p:stCondLst>
                                            <p:cond evt="begin" delay="0">
                                              <p:tn val="11"/>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Text Box 5"/>
          <p:cNvSpPr txBox="1">
            <a:spLocks noChangeArrowheads="1"/>
          </p:cNvSpPr>
          <p:nvPr/>
        </p:nvSpPr>
        <p:spPr bwMode="auto">
          <a:xfrm>
            <a:off x="5257800" y="1600200"/>
            <a:ext cx="2514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b="1" i="1"/>
              <a:t> </a:t>
            </a:r>
            <a:r>
              <a:rPr lang="en-US" altLang="en-US" sz="2800" b="1" i="1">
                <a:latin typeface="Times New Roman" pitchFamily="18" charset="0"/>
                <a:cs typeface="Times New Roman" pitchFamily="18" charset="0"/>
              </a:rPr>
              <a:t>David</a:t>
            </a:r>
            <a:endParaRPr lang="en-US" altLang="en-US" sz="2800" b="1">
              <a:latin typeface="Times New Roman" pitchFamily="18" charset="0"/>
              <a:cs typeface="Times New Roman" pitchFamily="18" charset="0"/>
            </a:endParaRPr>
          </a:p>
          <a:p>
            <a:pPr algn="ctr" eaLnBrk="1" hangingPunct="1">
              <a:spcBef>
                <a:spcPct val="0"/>
              </a:spcBef>
              <a:buFontTx/>
              <a:buNone/>
            </a:pPr>
            <a:r>
              <a:rPr lang="en-US" altLang="en-US" sz="2800" b="1">
                <a:latin typeface="Times New Roman" pitchFamily="18" charset="0"/>
                <a:cs typeface="Times New Roman" pitchFamily="18" charset="0"/>
              </a:rPr>
              <a:t>Michelangelo</a:t>
            </a:r>
          </a:p>
          <a:p>
            <a:pPr algn="ctr" eaLnBrk="1" hangingPunct="1">
              <a:spcBef>
                <a:spcPct val="0"/>
              </a:spcBef>
              <a:buFontTx/>
              <a:buNone/>
            </a:pPr>
            <a:r>
              <a:rPr lang="en-US" altLang="en-US" sz="2800" b="1">
                <a:latin typeface="Times New Roman" pitchFamily="18" charset="0"/>
                <a:cs typeface="Times New Roman" pitchFamily="18" charset="0"/>
              </a:rPr>
              <a:t>  1504</a:t>
            </a:r>
            <a:endParaRPr lang="en-US" altLang="en-US" sz="2800" b="1" i="1">
              <a:latin typeface="Times New Roman" pitchFamily="18" charset="0"/>
              <a:cs typeface="Times New Roman" pitchFamily="18" charset="0"/>
            </a:endParaRPr>
          </a:p>
        </p:txBody>
      </p:sp>
      <p:sp>
        <p:nvSpPr>
          <p:cNvPr id="50182" name="Text Box 6"/>
          <p:cNvSpPr txBox="1">
            <a:spLocks noChangeArrowheads="1"/>
          </p:cNvSpPr>
          <p:nvPr/>
        </p:nvSpPr>
        <p:spPr bwMode="auto">
          <a:xfrm>
            <a:off x="4648200" y="3276600"/>
            <a:ext cx="42068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b="1"/>
          </a:p>
          <a:p>
            <a:pPr eaLnBrk="1" hangingPunct="1">
              <a:spcBef>
                <a:spcPct val="0"/>
              </a:spcBef>
              <a:buFontTx/>
              <a:buNone/>
            </a:pPr>
            <a:r>
              <a:rPr lang="en-US" altLang="en-US" sz="1800" b="1">
                <a:latin typeface="Times New Roman" pitchFamily="18" charset="0"/>
                <a:cs typeface="Times New Roman" pitchFamily="18" charset="0"/>
              </a:rPr>
              <a:t>Did you know that </a:t>
            </a:r>
            <a:r>
              <a:rPr lang="en-US" altLang="en-US" sz="1800" b="1" i="1">
                <a:latin typeface="Times New Roman" pitchFamily="18" charset="0"/>
                <a:cs typeface="Times New Roman" pitchFamily="18" charset="0"/>
              </a:rPr>
              <a:t>David </a:t>
            </a:r>
            <a:r>
              <a:rPr lang="en-US" altLang="en-US" sz="1800" b="1">
                <a:latin typeface="Times New Roman" pitchFamily="18" charset="0"/>
                <a:cs typeface="Times New Roman" pitchFamily="18" charset="0"/>
              </a:rPr>
              <a:t>was supposed to be placed on the top of a church in Florence? </a:t>
            </a:r>
          </a:p>
          <a:p>
            <a:pPr eaLnBrk="1" hangingPunct="1">
              <a:spcBef>
                <a:spcPct val="0"/>
              </a:spcBef>
              <a:buFontTx/>
              <a:buNone/>
            </a:pPr>
            <a:endParaRPr lang="en-US" altLang="en-US" sz="1800" b="1">
              <a:latin typeface="Times New Roman" pitchFamily="18" charset="0"/>
              <a:cs typeface="Times New Roman" pitchFamily="18" charset="0"/>
            </a:endParaRPr>
          </a:p>
          <a:p>
            <a:pPr eaLnBrk="1" hangingPunct="1">
              <a:spcBef>
                <a:spcPct val="0"/>
              </a:spcBef>
              <a:buFontTx/>
              <a:buNone/>
            </a:pPr>
            <a:r>
              <a:rPr lang="en-US" altLang="en-US" sz="1800" b="1">
                <a:latin typeface="Times New Roman" pitchFamily="18" charset="0"/>
                <a:cs typeface="Times New Roman" pitchFamily="18" charset="0"/>
              </a:rPr>
              <a:t>It was commissioned by the de Medici family who were so impressed that they decided to leave it in the piazza in front of the church so that the public could see it up close.</a:t>
            </a:r>
          </a:p>
        </p:txBody>
      </p:sp>
      <p:pic>
        <p:nvPicPr>
          <p:cNvPr id="17414" name="Picture 6" descr="michelangelo's davi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486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WordArt 7"/>
          <p:cNvSpPr>
            <a:spLocks noChangeArrowheads="1" noChangeShapeType="1" noTextEdit="1"/>
          </p:cNvSpPr>
          <p:nvPr/>
        </p:nvSpPr>
        <p:spPr bwMode="auto">
          <a:xfrm>
            <a:off x="1295400" y="2819400"/>
            <a:ext cx="2286000" cy="1317625"/>
          </a:xfrm>
          <a:prstGeom prst="rect">
            <a:avLst/>
          </a:prstGeom>
        </p:spPr>
        <p:txBody>
          <a:bodyPr wrap="none" fromWordArt="1">
            <a:prstTxWarp prst="textDeflate">
              <a:avLst>
                <a:gd name="adj" fmla="val 26227"/>
              </a:avLst>
            </a:prstTxWarp>
          </a:bodyPr>
          <a:lstStyle/>
          <a:p>
            <a:pPr algn="ctr"/>
            <a:r>
              <a:rPr lang="en-US" sz="2800" kern="10">
                <a:ln w="9525">
                  <a:solidFill>
                    <a:srgbClr val="000000"/>
                  </a:solidFill>
                  <a:round/>
                  <a:headEnd/>
                  <a:tailEnd/>
                </a:ln>
                <a:solidFill>
                  <a:srgbClr val="000000"/>
                </a:solidFill>
                <a:latin typeface="Impact"/>
              </a:rPr>
              <a:t>censored</a:t>
            </a:r>
          </a:p>
        </p:txBody>
      </p:sp>
    </p:spTree>
    <p:extLst>
      <p:ext uri="{BB962C8B-B14F-4D97-AF65-F5344CB8AC3E}">
        <p14:creationId xmlns:p14="http://schemas.microsoft.com/office/powerpoint/2010/main" val="750120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animEffect transition="in" filter="box(in)">
                                      <p:cBhvr>
                                        <p:cTn id="7" dur="2000"/>
                                        <p:tgtEl>
                                          <p:spTgt spid="50181"/>
                                        </p:tgtEl>
                                      </p:cBhvr>
                                    </p:animEffect>
                                  </p:childTnLst>
                                  <p:subTnLst>
                                    <p:audio>
                                      <p:cMediaNode>
                                        <p:cTn display="0" masterRel="sameClick">
                                          <p:stCondLst>
                                            <p:cond evt="begin" delay="0">
                                              <p:tn val="5"/>
                                            </p:cond>
                                          </p:stCondLst>
                                          <p:endCondLst>
                                            <p:cond evt="onStopAudio" delay="0">
                                              <p:tgtEl>
                                                <p:sldTgt/>
                                              </p:tgtEl>
                                            </p:cond>
                                          </p:endCondLst>
                                        </p:cTn>
                                        <p:tgtEl>
                                          <p:sndTgt r:embed="rId2" name="ricochet.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182">
                                            <p:txEl>
                                              <p:pRg st="1" end="1"/>
                                            </p:txEl>
                                          </p:spTgt>
                                        </p:tgtEl>
                                        <p:attrNameLst>
                                          <p:attrName>style.visibility</p:attrName>
                                        </p:attrNameLst>
                                      </p:cBhvr>
                                      <p:to>
                                        <p:strVal val="visible"/>
                                      </p:to>
                                    </p:set>
                                    <p:animEffect transition="in" filter="dissolve">
                                      <p:cBhvr>
                                        <p:cTn id="12" dur="500"/>
                                        <p:tgtEl>
                                          <p:spTgt spid="50182">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arrow.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182">
                                            <p:txEl>
                                              <p:pRg st="3" end="3"/>
                                            </p:txEl>
                                          </p:spTgt>
                                        </p:tgtEl>
                                        <p:attrNameLst>
                                          <p:attrName>style.visibility</p:attrName>
                                        </p:attrNameLst>
                                      </p:cBhvr>
                                      <p:to>
                                        <p:strVal val="visible"/>
                                      </p:to>
                                    </p:set>
                                    <p:animEffect transition="in" filter="dissolve">
                                      <p:cBhvr>
                                        <p:cTn id="17" dur="500"/>
                                        <p:tgtEl>
                                          <p:spTgt spid="50182">
                                            <p:txEl>
                                              <p:pRg st="3" end="3"/>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7414"/>
                                        </p:tgtEl>
                                        <p:attrNameLst>
                                          <p:attrName>style.visibility</p:attrName>
                                        </p:attrNameLst>
                                      </p:cBhvr>
                                      <p:to>
                                        <p:strVal val="visible"/>
                                      </p:to>
                                    </p:set>
                                    <p:animEffect transition="in" filter="dissolve">
                                      <p:cBhvr>
                                        <p:cTn id="22" dur="2000"/>
                                        <p:tgtEl>
                                          <p:spTgt spid="17414"/>
                                        </p:tgtEl>
                                      </p:cBhvr>
                                    </p:animEffect>
                                  </p:childTnLst>
                                  <p:subTnLst>
                                    <p:audio>
                                      <p:cMediaNode vol="96000">
                                        <p:cTn display="0" masterRel="sameClick">
                                          <p:stCondLst>
                                            <p:cond evt="begin" delay="0">
                                              <p:tn val="20"/>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P spid="5018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u="sng" dirty="0" smtClean="0">
                <a:latin typeface="Times New Roman" pitchFamily="18" charset="0"/>
                <a:cs typeface="Times New Roman" pitchFamily="18" charset="0"/>
              </a:rPr>
              <a:t>Renaissance Writers Change Literature </a:t>
            </a:r>
            <a:endParaRPr lang="en-US" dirty="0" smtClean="0"/>
          </a:p>
        </p:txBody>
      </p:sp>
      <p:sp>
        <p:nvSpPr>
          <p:cNvPr id="21507" name="Content Placeholder 2"/>
          <p:cNvSpPr>
            <a:spLocks noGrp="1"/>
          </p:cNvSpPr>
          <p:nvPr>
            <p:ph idx="1"/>
          </p:nvPr>
        </p:nvSpPr>
        <p:spPr>
          <a:xfrm>
            <a:off x="457200" y="1600200"/>
            <a:ext cx="4648200" cy="4525963"/>
          </a:xfrm>
        </p:spPr>
        <p:txBody>
          <a:bodyPr/>
          <a:lstStyle/>
          <a:p>
            <a:pPr eaLnBrk="1" hangingPunct="1"/>
            <a:r>
              <a:rPr lang="en-US" altLang="en-US" b="1" u="sng" smtClean="0">
                <a:latin typeface="Times New Roman" pitchFamily="18" charset="0"/>
                <a:cs typeface="Times New Roman" pitchFamily="18" charset="0"/>
              </a:rPr>
              <a:t>Vernacular-</a:t>
            </a:r>
            <a:r>
              <a:rPr lang="en-US" altLang="en-US" smtClean="0">
                <a:latin typeface="Times New Roman" pitchFamily="18" charset="0"/>
                <a:cs typeface="Times New Roman" pitchFamily="18" charset="0"/>
              </a:rPr>
              <a:t>Writing in ones native language (instead of Latin)</a:t>
            </a:r>
          </a:p>
          <a:p>
            <a:pPr eaLnBrk="1" hangingPunct="1"/>
            <a:r>
              <a:rPr lang="en-US" altLang="en-US" b="1" u="sng" smtClean="0">
                <a:latin typeface="Times New Roman" pitchFamily="18" charset="0"/>
                <a:cs typeface="Times New Roman" pitchFamily="18" charset="0"/>
              </a:rPr>
              <a:t>Niccolo Machiavelli- </a:t>
            </a:r>
          </a:p>
          <a:p>
            <a:pPr lvl="1" eaLnBrk="1" hangingPunct="1"/>
            <a:r>
              <a:rPr lang="en-US" altLang="en-US" smtClean="0">
                <a:latin typeface="Times New Roman" pitchFamily="18" charset="0"/>
                <a:cs typeface="Times New Roman" pitchFamily="18" charset="0"/>
              </a:rPr>
              <a:t>Wrote The Prince (1513)</a:t>
            </a:r>
          </a:p>
          <a:p>
            <a:pPr lvl="2" eaLnBrk="1" hangingPunct="1"/>
            <a:r>
              <a:rPr lang="en-US" altLang="en-US" smtClean="0">
                <a:latin typeface="Times New Roman" pitchFamily="18" charset="0"/>
                <a:cs typeface="Times New Roman" pitchFamily="18" charset="0"/>
              </a:rPr>
              <a:t>Explains how a ruler can gain and keep power through misleading and deceive his opponents </a:t>
            </a:r>
          </a:p>
        </p:txBody>
      </p:sp>
      <p:pic>
        <p:nvPicPr>
          <p:cNvPr id="21508" name="Picture 5" descr="200px-Portrait_of_Niccol%C3%B2_Machiavelli_by_Santi_di_Ti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057400"/>
            <a:ext cx="279400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5678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u="sng" smtClean="0">
                <a:latin typeface="Times New Roman" pitchFamily="18" charset="0"/>
                <a:cs typeface="Times New Roman" pitchFamily="18" charset="0"/>
              </a:rPr>
              <a:t>Italy’s Advantage </a:t>
            </a:r>
          </a:p>
        </p:txBody>
      </p:sp>
      <p:sp>
        <p:nvSpPr>
          <p:cNvPr id="5123" name="Content Placeholder 2"/>
          <p:cNvSpPr>
            <a:spLocks noGrp="1"/>
          </p:cNvSpPr>
          <p:nvPr>
            <p:ph idx="1"/>
          </p:nvPr>
        </p:nvSpPr>
        <p:spPr>
          <a:xfrm>
            <a:off x="457200" y="1600200"/>
            <a:ext cx="5105400" cy="4525963"/>
          </a:xfrm>
        </p:spPr>
        <p:txBody>
          <a:bodyPr/>
          <a:lstStyle/>
          <a:p>
            <a:pPr eaLnBrk="1" hangingPunct="1"/>
            <a:r>
              <a:rPr lang="en-US" altLang="en-US" b="1" u="sng" smtClean="0">
                <a:latin typeface="Times New Roman" pitchFamily="18" charset="0"/>
                <a:cs typeface="Times New Roman" pitchFamily="18" charset="0"/>
              </a:rPr>
              <a:t>Renaissance-</a:t>
            </a:r>
            <a:r>
              <a:rPr lang="en-US" altLang="en-US" smtClean="0">
                <a:latin typeface="Times New Roman" pitchFamily="18" charset="0"/>
                <a:cs typeface="Times New Roman" pitchFamily="18" charset="0"/>
              </a:rPr>
              <a:t>Meaning rebirth/revival of the arts and learning                   (1300 A.D. to 1600 A.D.)</a:t>
            </a:r>
          </a:p>
          <a:p>
            <a:pPr lvl="1" eaLnBrk="1" hangingPunct="1"/>
            <a:r>
              <a:rPr lang="en-US" altLang="en-US" smtClean="0">
                <a:latin typeface="Times New Roman" pitchFamily="18" charset="0"/>
                <a:cs typeface="Times New Roman" pitchFamily="18" charset="0"/>
              </a:rPr>
              <a:t>Italians wanted to revive the culture of classical Greeks and Romans </a:t>
            </a:r>
          </a:p>
        </p:txBody>
      </p:sp>
      <p:pic>
        <p:nvPicPr>
          <p:cNvPr id="5124" name="Picture 5" descr="Renaissance-Fashion-Eleon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752600"/>
            <a:ext cx="309245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6345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u="sng" smtClean="0">
                <a:latin typeface="Times New Roman" pitchFamily="18" charset="0"/>
                <a:cs typeface="Times New Roman" pitchFamily="18" charset="0"/>
              </a:rPr>
              <a:t>Italy’s Advantage </a:t>
            </a:r>
            <a:endParaRPr lang="en-US" altLang="en-US" smtClean="0"/>
          </a:p>
        </p:txBody>
      </p:sp>
      <p:sp>
        <p:nvSpPr>
          <p:cNvPr id="6147" name="Content Placeholder 2"/>
          <p:cNvSpPr>
            <a:spLocks noGrp="1"/>
          </p:cNvSpPr>
          <p:nvPr>
            <p:ph idx="1"/>
          </p:nvPr>
        </p:nvSpPr>
        <p:spPr>
          <a:xfrm>
            <a:off x="457200" y="1600200"/>
            <a:ext cx="4114800" cy="4525963"/>
          </a:xfrm>
        </p:spPr>
        <p:txBody>
          <a:bodyPr/>
          <a:lstStyle/>
          <a:p>
            <a:pPr eaLnBrk="1" hangingPunct="1"/>
            <a:r>
              <a:rPr lang="en-US" altLang="en-US" smtClean="0">
                <a:latin typeface="Times New Roman" pitchFamily="18" charset="0"/>
                <a:cs typeface="Times New Roman" pitchFamily="18" charset="0"/>
              </a:rPr>
              <a:t>Three advantages that made Italy the birthplace of the Renaissance </a:t>
            </a:r>
          </a:p>
          <a:p>
            <a:pPr lvl="1" eaLnBrk="1" hangingPunct="1"/>
            <a:r>
              <a:rPr lang="en-US" altLang="en-US" smtClean="0">
                <a:latin typeface="Times New Roman" pitchFamily="18" charset="0"/>
                <a:cs typeface="Times New Roman" pitchFamily="18" charset="0"/>
              </a:rPr>
              <a:t>Thriving cities </a:t>
            </a:r>
          </a:p>
          <a:p>
            <a:pPr lvl="1" eaLnBrk="1" hangingPunct="1"/>
            <a:r>
              <a:rPr lang="en-US" altLang="en-US" smtClean="0">
                <a:latin typeface="Times New Roman" pitchFamily="18" charset="0"/>
                <a:cs typeface="Times New Roman" pitchFamily="18" charset="0"/>
              </a:rPr>
              <a:t>Wealthy merchant class</a:t>
            </a:r>
          </a:p>
          <a:p>
            <a:pPr lvl="1" eaLnBrk="1" hangingPunct="1"/>
            <a:r>
              <a:rPr lang="en-US" altLang="en-US" smtClean="0">
                <a:latin typeface="Times New Roman" pitchFamily="18" charset="0"/>
                <a:cs typeface="Times New Roman" pitchFamily="18" charset="0"/>
              </a:rPr>
              <a:t>Classical heritage of Greece and Rome </a:t>
            </a:r>
          </a:p>
          <a:p>
            <a:pPr eaLnBrk="1" hangingPunct="1"/>
            <a:endParaRPr lang="en-US" altLang="en-US" smtClean="0"/>
          </a:p>
        </p:txBody>
      </p:sp>
      <p:pic>
        <p:nvPicPr>
          <p:cNvPr id="6148" name="Picture 5" descr="italy%20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676400"/>
            <a:ext cx="38100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7462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u="sng" smtClean="0">
                <a:latin typeface="Times New Roman" pitchFamily="18" charset="0"/>
                <a:cs typeface="Times New Roman" pitchFamily="18" charset="0"/>
              </a:rPr>
              <a:t>Italy’s Advantage </a:t>
            </a:r>
            <a:endParaRPr lang="en-US" altLang="en-US" smtClean="0"/>
          </a:p>
        </p:txBody>
      </p:sp>
      <p:sp>
        <p:nvSpPr>
          <p:cNvPr id="7171" name="Content Placeholder 2"/>
          <p:cNvSpPr>
            <a:spLocks noGrp="1"/>
          </p:cNvSpPr>
          <p:nvPr>
            <p:ph idx="1"/>
          </p:nvPr>
        </p:nvSpPr>
        <p:spPr>
          <a:xfrm>
            <a:off x="457200" y="1600200"/>
            <a:ext cx="3581400" cy="4953000"/>
          </a:xfrm>
        </p:spPr>
        <p:txBody>
          <a:bodyPr/>
          <a:lstStyle/>
          <a:p>
            <a:pPr eaLnBrk="1" hangingPunct="1"/>
            <a:r>
              <a:rPr lang="en-US" altLang="en-US" b="1" u="sng" smtClean="0">
                <a:latin typeface="Times New Roman" pitchFamily="18" charset="0"/>
                <a:cs typeface="Times New Roman" pitchFamily="18" charset="0"/>
              </a:rPr>
              <a:t>Medici Family-</a:t>
            </a:r>
            <a:r>
              <a:rPr lang="en-US" altLang="en-US" smtClean="0">
                <a:latin typeface="Times New Roman" pitchFamily="18" charset="0"/>
                <a:cs typeface="Times New Roman" pitchFamily="18" charset="0"/>
              </a:rPr>
              <a:t>Powerful banking family who ruled Florence, Italy during the 1400’s. </a:t>
            </a:r>
          </a:p>
          <a:p>
            <a:pPr lvl="1" eaLnBrk="1" hangingPunct="1"/>
            <a:r>
              <a:rPr lang="en-US" altLang="en-US" smtClean="0">
                <a:latin typeface="Times New Roman" pitchFamily="18" charset="0"/>
                <a:cs typeface="Times New Roman" pitchFamily="18" charset="0"/>
              </a:rPr>
              <a:t>Acting as patrons they encouraged the arts during the Renaissance </a:t>
            </a:r>
          </a:p>
          <a:p>
            <a:pPr eaLnBrk="1" hangingPunct="1"/>
            <a:endParaRPr lang="en-US" altLang="en-US" smtClean="0">
              <a:latin typeface="Times New Roman" pitchFamily="18" charset="0"/>
              <a:cs typeface="Times New Roman" pitchFamily="18" charset="0"/>
            </a:endParaRPr>
          </a:p>
        </p:txBody>
      </p:sp>
      <p:pic>
        <p:nvPicPr>
          <p:cNvPr id="7172" name="Picture 5" descr="Members of the Medici Fam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905000"/>
            <a:ext cx="41910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7468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u="sng" smtClean="0">
                <a:latin typeface="Times New Roman" pitchFamily="18" charset="0"/>
                <a:cs typeface="Times New Roman" pitchFamily="18" charset="0"/>
              </a:rPr>
              <a:t>Classical and Worldly Values</a:t>
            </a:r>
            <a:endParaRPr lang="en-US" altLang="en-US" smtClean="0"/>
          </a:p>
        </p:txBody>
      </p:sp>
      <p:sp>
        <p:nvSpPr>
          <p:cNvPr id="3" name="Content Placeholder 2"/>
          <p:cNvSpPr>
            <a:spLocks noGrp="1"/>
          </p:cNvSpPr>
          <p:nvPr>
            <p:ph idx="1"/>
          </p:nvPr>
        </p:nvSpPr>
        <p:spPr>
          <a:xfrm>
            <a:off x="457200" y="1600200"/>
            <a:ext cx="4191000" cy="4525963"/>
          </a:xfrm>
        </p:spPr>
        <p:txBody>
          <a:bodyPr rtlCol="0">
            <a:normAutofit fontScale="92500" lnSpcReduction="10000"/>
          </a:bodyPr>
          <a:lstStyle/>
          <a:p>
            <a:pPr eaLnBrk="1" fontAlgn="auto" hangingPunct="1">
              <a:spcAft>
                <a:spcPts val="0"/>
              </a:spcAft>
              <a:buFont typeface="Arial" pitchFamily="34" charset="0"/>
              <a:buChar char="•"/>
              <a:defRPr/>
            </a:pPr>
            <a:r>
              <a:rPr lang="en-US" b="1" u="sng" dirty="0" smtClean="0">
                <a:latin typeface="Times New Roman" pitchFamily="18" charset="0"/>
                <a:cs typeface="Times New Roman" pitchFamily="18" charset="0"/>
              </a:rPr>
              <a:t>Humanism-</a:t>
            </a:r>
            <a:r>
              <a:rPr lang="en-US" dirty="0" smtClean="0">
                <a:latin typeface="Times New Roman" pitchFamily="18" charset="0"/>
                <a:cs typeface="Times New Roman" pitchFamily="18" charset="0"/>
              </a:rPr>
              <a:t> Movement that focused on human potential and achievement </a:t>
            </a:r>
          </a:p>
          <a:p>
            <a:pPr eaLnBrk="1" fontAlgn="auto" hangingPunct="1">
              <a:spcAft>
                <a:spcPts val="0"/>
              </a:spcAft>
              <a:buFont typeface="Arial" pitchFamily="34" charset="0"/>
              <a:buChar char="•"/>
              <a:defRPr/>
            </a:pPr>
            <a:r>
              <a:rPr lang="en-US" b="1" u="sng" dirty="0" smtClean="0">
                <a:latin typeface="Times New Roman" pitchFamily="18" charset="0"/>
                <a:cs typeface="Times New Roman" pitchFamily="18" charset="0"/>
              </a:rPr>
              <a:t>Secular-</a:t>
            </a:r>
            <a:r>
              <a:rPr lang="en-US" dirty="0" smtClean="0">
                <a:latin typeface="Times New Roman" pitchFamily="18" charset="0"/>
                <a:cs typeface="Times New Roman" pitchFamily="18" charset="0"/>
              </a:rPr>
              <a:t>Worldly outlook on life and art rather than spiritual </a:t>
            </a:r>
          </a:p>
          <a:p>
            <a:pPr eaLnBrk="1" fontAlgn="auto" hangingPunct="1">
              <a:spcAft>
                <a:spcPts val="0"/>
              </a:spcAft>
              <a:buFont typeface="Arial" pitchFamily="34" charset="0"/>
              <a:buChar char="•"/>
              <a:defRPr/>
            </a:pPr>
            <a:r>
              <a:rPr lang="en-US" b="1" u="sng" dirty="0" smtClean="0">
                <a:latin typeface="Times New Roman" pitchFamily="18" charset="0"/>
                <a:cs typeface="Times New Roman" pitchFamily="18" charset="0"/>
              </a:rPr>
              <a:t>Patrons-</a:t>
            </a:r>
            <a:r>
              <a:rPr lang="en-US" dirty="0" smtClean="0">
                <a:latin typeface="Times New Roman" pitchFamily="18" charset="0"/>
                <a:cs typeface="Times New Roman" pitchFamily="18" charset="0"/>
              </a:rPr>
              <a:t> People who financially supported the arts </a:t>
            </a:r>
          </a:p>
        </p:txBody>
      </p:sp>
      <p:pic>
        <p:nvPicPr>
          <p:cNvPr id="8196" name="Picture 5" descr="031203r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828800"/>
            <a:ext cx="34099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5623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u="sng" smtClean="0">
                <a:latin typeface="Times New Roman" pitchFamily="18" charset="0"/>
                <a:cs typeface="Times New Roman" pitchFamily="18" charset="0"/>
              </a:rPr>
              <a:t>Classical and Worldly Values</a:t>
            </a:r>
            <a:endParaRPr lang="en-US" altLang="en-US" smtClean="0"/>
          </a:p>
        </p:txBody>
      </p:sp>
      <p:sp>
        <p:nvSpPr>
          <p:cNvPr id="9219" name="Content Placeholder 2"/>
          <p:cNvSpPr>
            <a:spLocks noGrp="1"/>
          </p:cNvSpPr>
          <p:nvPr>
            <p:ph idx="1"/>
          </p:nvPr>
        </p:nvSpPr>
        <p:spPr>
          <a:xfrm>
            <a:off x="457200" y="1600200"/>
            <a:ext cx="7086600" cy="4525963"/>
          </a:xfrm>
        </p:spPr>
        <p:txBody>
          <a:bodyPr>
            <a:normAutofit lnSpcReduction="10000"/>
          </a:bodyPr>
          <a:lstStyle/>
          <a:p>
            <a:pPr eaLnBrk="1" hangingPunct="1"/>
            <a:r>
              <a:rPr lang="en-US" altLang="en-US" b="1" u="sng" smtClean="0">
                <a:latin typeface="Times New Roman" pitchFamily="18" charset="0"/>
                <a:cs typeface="Times New Roman" pitchFamily="18" charset="0"/>
              </a:rPr>
              <a:t>Renaissance Man- </a:t>
            </a:r>
            <a:r>
              <a:rPr lang="en-US" altLang="en-US" smtClean="0">
                <a:latin typeface="Times New Roman" pitchFamily="18" charset="0"/>
                <a:cs typeface="Times New Roman" pitchFamily="18" charset="0"/>
              </a:rPr>
              <a:t>A man well versed in many areas of art and education </a:t>
            </a:r>
          </a:p>
          <a:p>
            <a:pPr lvl="1" eaLnBrk="1" hangingPunct="1"/>
            <a:r>
              <a:rPr lang="en-US" altLang="en-US" i="1" smtClean="0">
                <a:latin typeface="Times New Roman" pitchFamily="18" charset="0"/>
                <a:cs typeface="Times New Roman" pitchFamily="18" charset="0"/>
              </a:rPr>
              <a:t>The Courtier</a:t>
            </a:r>
            <a:r>
              <a:rPr lang="en-US" altLang="en-US" smtClean="0">
                <a:latin typeface="Times New Roman" pitchFamily="18" charset="0"/>
                <a:cs typeface="Times New Roman" pitchFamily="18" charset="0"/>
              </a:rPr>
              <a:t>-Book which taught young men how to become Renaissance men  </a:t>
            </a:r>
          </a:p>
          <a:p>
            <a:pPr eaLnBrk="1" hangingPunct="1"/>
            <a:endParaRPr lang="en-US" altLang="en-US" smtClean="0">
              <a:latin typeface="Times New Roman" pitchFamily="18" charset="0"/>
              <a:cs typeface="Times New Roman" pitchFamily="18" charset="0"/>
            </a:endParaRPr>
          </a:p>
          <a:p>
            <a:pPr eaLnBrk="1" hangingPunct="1"/>
            <a:r>
              <a:rPr lang="en-US" altLang="en-US" b="1" u="sng" smtClean="0">
                <a:latin typeface="Times New Roman" pitchFamily="18" charset="0"/>
                <a:cs typeface="Times New Roman" pitchFamily="18" charset="0"/>
              </a:rPr>
              <a:t>Renaissance Woman- </a:t>
            </a:r>
          </a:p>
          <a:p>
            <a:pPr lvl="1" eaLnBrk="1" hangingPunct="1"/>
            <a:r>
              <a:rPr lang="en-US" altLang="en-US" smtClean="0">
                <a:latin typeface="Times New Roman" pitchFamily="18" charset="0"/>
                <a:cs typeface="Times New Roman" pitchFamily="18" charset="0"/>
              </a:rPr>
              <a:t>Encouraged to be charming and know the classics, and inspire art </a:t>
            </a:r>
          </a:p>
          <a:p>
            <a:pPr lvl="1" eaLnBrk="1" hangingPunct="1"/>
            <a:r>
              <a:rPr lang="en-US" altLang="en-US" smtClean="0">
                <a:latin typeface="Times New Roman" pitchFamily="18" charset="0"/>
                <a:cs typeface="Times New Roman" pitchFamily="18" charset="0"/>
              </a:rPr>
              <a:t>Not encouraged to seek fame, or create art </a:t>
            </a:r>
          </a:p>
        </p:txBody>
      </p:sp>
    </p:spTree>
    <p:extLst>
      <p:ext uri="{BB962C8B-B14F-4D97-AF65-F5344CB8AC3E}">
        <p14:creationId xmlns:p14="http://schemas.microsoft.com/office/powerpoint/2010/main" val="2218539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u="sng" dirty="0" smtClean="0">
                <a:latin typeface="Times New Roman" pitchFamily="18" charset="0"/>
                <a:cs typeface="Times New Roman" pitchFamily="18" charset="0"/>
              </a:rPr>
              <a:t>The Renaissance Revolutionizes Art </a:t>
            </a:r>
          </a:p>
        </p:txBody>
      </p:sp>
      <p:sp>
        <p:nvSpPr>
          <p:cNvPr id="10243" name="Content Placeholder 2"/>
          <p:cNvSpPr>
            <a:spLocks noGrp="1"/>
          </p:cNvSpPr>
          <p:nvPr>
            <p:ph idx="1"/>
          </p:nvPr>
        </p:nvSpPr>
        <p:spPr>
          <a:xfrm>
            <a:off x="457200" y="1600200"/>
            <a:ext cx="3810000" cy="4525963"/>
          </a:xfrm>
        </p:spPr>
        <p:txBody>
          <a:bodyPr/>
          <a:lstStyle/>
          <a:p>
            <a:pPr eaLnBrk="1" hangingPunct="1"/>
            <a:r>
              <a:rPr lang="en-US" altLang="en-US" b="1" u="sng" smtClean="0">
                <a:latin typeface="Times New Roman" pitchFamily="18" charset="0"/>
                <a:cs typeface="Times New Roman" pitchFamily="18" charset="0"/>
              </a:rPr>
              <a:t>Perspective-</a:t>
            </a:r>
            <a:r>
              <a:rPr lang="en-US" altLang="en-US" smtClean="0">
                <a:latin typeface="Times New Roman" pitchFamily="18" charset="0"/>
                <a:cs typeface="Times New Roman" pitchFamily="18" charset="0"/>
              </a:rPr>
              <a:t>Artistic technique that showed three dimensions on a flat surface </a:t>
            </a:r>
          </a:p>
          <a:p>
            <a:pPr eaLnBrk="1" hangingPunct="1">
              <a:buFont typeface="Arial" charset="0"/>
              <a:buNone/>
            </a:pPr>
            <a:r>
              <a:rPr lang="en-US" altLang="en-US" smtClean="0">
                <a:latin typeface="Times New Roman" pitchFamily="18" charset="0"/>
                <a:cs typeface="Times New Roman" pitchFamily="18" charset="0"/>
              </a:rPr>
              <a:t> </a:t>
            </a:r>
          </a:p>
        </p:txBody>
      </p:sp>
      <p:pic>
        <p:nvPicPr>
          <p:cNvPr id="10244" name="Picture 5" descr="39ea7b704e5c9b942c2790d1b1731fe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8438" y="1447800"/>
            <a:ext cx="3294062"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0885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2">
            <p14:nvContentPartPr>
              <p14:cNvPr id="1026" name="Ink 4"/>
              <p14:cNvContentPartPr>
                <a14:cpLocks xmlns:a14="http://schemas.microsoft.com/office/drawing/2010/main" noRot="1" noChangeAspect="1" noEditPoints="1" noChangeArrowheads="1" noChangeShapeType="1"/>
              </p14:cNvContentPartPr>
              <p14:nvPr/>
            </p14:nvContentPartPr>
            <p14:xfrm>
              <a:off x="1330325" y="4473575"/>
              <a:ext cx="982663" cy="349250"/>
            </p14:xfrm>
          </p:contentPart>
        </mc:Choice>
        <mc:Fallback>
          <p:pic>
            <p:nvPicPr>
              <p:cNvPr id="1026" name="Ink 4"/>
              <p:cNvPicPr>
                <a:picLocks noRot="1" noChangeAspect="1" noEditPoints="1" noChangeArrowheads="1" noChangeShapeType="1"/>
              </p:cNvPicPr>
              <p:nvPr/>
            </p:nvPicPr>
            <p:blipFill>
              <a:blip r:embed="rId3"/>
              <a:stretch>
                <a:fillRect/>
              </a:stretch>
            </p:blipFill>
            <p:spPr>
              <a:xfrm>
                <a:off x="1312687" y="4455932"/>
                <a:ext cx="1017938" cy="384535"/>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027" name="Ink 5"/>
              <p14:cNvContentPartPr>
                <a14:cpLocks xmlns:a14="http://schemas.microsoft.com/office/drawing/2010/main" noRot="1" noChangeAspect="1" noEditPoints="1" noChangeArrowheads="1" noChangeShapeType="1"/>
              </p14:cNvContentPartPr>
              <p14:nvPr/>
            </p14:nvContentPartPr>
            <p14:xfrm>
              <a:off x="2581275" y="4062413"/>
              <a:ext cx="366713" cy="393700"/>
            </p14:xfrm>
          </p:contentPart>
        </mc:Choice>
        <mc:Fallback>
          <p:pic>
            <p:nvPicPr>
              <p:cNvPr id="1027" name="Ink 5"/>
              <p:cNvPicPr>
                <a:picLocks noRot="1" noChangeAspect="1" noEditPoints="1" noChangeArrowheads="1" noChangeShapeType="1"/>
              </p:cNvPicPr>
              <p:nvPr/>
            </p:nvPicPr>
            <p:blipFill>
              <a:blip r:embed="rId5"/>
              <a:stretch>
                <a:fillRect/>
              </a:stretch>
            </p:blipFill>
            <p:spPr>
              <a:xfrm>
                <a:off x="2563641" y="4044779"/>
                <a:ext cx="401981" cy="428967"/>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28" name="Ink 6"/>
              <p14:cNvContentPartPr>
                <a14:cpLocks xmlns:a14="http://schemas.microsoft.com/office/drawing/2010/main" noRot="1" noChangeAspect="1" noEditPoints="1" noChangeArrowheads="1" noChangeShapeType="1"/>
              </p14:cNvContentPartPr>
              <p14:nvPr/>
            </p14:nvContentPartPr>
            <p14:xfrm>
              <a:off x="241300" y="517525"/>
              <a:ext cx="2268538" cy="5180013"/>
            </p14:xfrm>
          </p:contentPart>
        </mc:Choice>
        <mc:Fallback>
          <p:pic>
            <p:nvPicPr>
              <p:cNvPr id="1028" name="Ink 6"/>
              <p:cNvPicPr>
                <a:picLocks noRot="1" noChangeAspect="1" noEditPoints="1" noChangeArrowheads="1" noChangeShapeType="1"/>
              </p:cNvPicPr>
              <p:nvPr/>
            </p:nvPicPr>
            <p:blipFill>
              <a:blip r:embed="rId7"/>
              <a:stretch>
                <a:fillRect/>
              </a:stretch>
            </p:blipFill>
            <p:spPr>
              <a:xfrm>
                <a:off x="223659" y="499885"/>
                <a:ext cx="2303821" cy="5215293"/>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29" name="Ink 7"/>
              <p14:cNvContentPartPr>
                <a14:cpLocks xmlns:a14="http://schemas.microsoft.com/office/drawing/2010/main" noRot="1" noChangeAspect="1" noEditPoints="1" noChangeArrowheads="1" noChangeShapeType="1"/>
              </p14:cNvContentPartPr>
              <p14:nvPr/>
            </p14:nvContentPartPr>
            <p14:xfrm>
              <a:off x="660400" y="1652588"/>
              <a:ext cx="1027113" cy="1839912"/>
            </p14:xfrm>
          </p:contentPart>
        </mc:Choice>
        <mc:Fallback>
          <p:pic>
            <p:nvPicPr>
              <p:cNvPr id="1029" name="Ink 7"/>
              <p:cNvPicPr>
                <a:picLocks noRot="1" noChangeAspect="1" noEditPoints="1" noChangeArrowheads="1" noChangeShapeType="1"/>
              </p:cNvPicPr>
              <p:nvPr/>
            </p:nvPicPr>
            <p:blipFill>
              <a:blip r:embed="rId9"/>
              <a:stretch>
                <a:fillRect/>
              </a:stretch>
            </p:blipFill>
            <p:spPr>
              <a:xfrm>
                <a:off x="642759" y="1634948"/>
                <a:ext cx="1062394" cy="1875191"/>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30" name="Ink 8"/>
              <p14:cNvContentPartPr>
                <a14:cpLocks xmlns:a14="http://schemas.microsoft.com/office/drawing/2010/main" noRot="1" noChangeAspect="1" noEditPoints="1" noChangeArrowheads="1" noChangeShapeType="1"/>
              </p14:cNvContentPartPr>
              <p14:nvPr/>
            </p14:nvContentPartPr>
            <p14:xfrm>
              <a:off x="509588" y="1535113"/>
              <a:ext cx="830262" cy="1196975"/>
            </p14:xfrm>
          </p:contentPart>
        </mc:Choice>
        <mc:Fallback>
          <p:pic>
            <p:nvPicPr>
              <p:cNvPr id="1030" name="Ink 8"/>
              <p:cNvPicPr>
                <a:picLocks noRot="1" noChangeAspect="1" noEditPoints="1" noChangeArrowheads="1" noChangeShapeType="1"/>
              </p:cNvPicPr>
              <p:nvPr/>
            </p:nvPicPr>
            <p:blipFill>
              <a:blip r:embed="rId11"/>
              <a:stretch>
                <a:fillRect/>
              </a:stretch>
            </p:blipFill>
            <p:spPr>
              <a:xfrm>
                <a:off x="491946" y="1517473"/>
                <a:ext cx="865546" cy="1232254"/>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31" name="Ink 9"/>
              <p14:cNvContentPartPr>
                <a14:cpLocks xmlns:a14="http://schemas.microsoft.com/office/drawing/2010/main" noRot="1" noChangeAspect="1" noEditPoints="1" noChangeArrowheads="1" noChangeShapeType="1"/>
              </p14:cNvContentPartPr>
              <p14:nvPr/>
            </p14:nvContentPartPr>
            <p14:xfrm>
              <a:off x="322263" y="517525"/>
              <a:ext cx="8616950" cy="5965825"/>
            </p14:xfrm>
          </p:contentPart>
        </mc:Choice>
        <mc:Fallback>
          <p:pic>
            <p:nvPicPr>
              <p:cNvPr id="1031" name="Ink 9"/>
              <p:cNvPicPr>
                <a:picLocks noRot="1" noChangeAspect="1" noEditPoints="1" noChangeArrowheads="1" noChangeShapeType="1"/>
              </p:cNvPicPr>
              <p:nvPr/>
            </p:nvPicPr>
            <p:blipFill>
              <a:blip r:embed="rId13"/>
              <a:stretch>
                <a:fillRect/>
              </a:stretch>
            </p:blipFill>
            <p:spPr>
              <a:xfrm>
                <a:off x="304623" y="499885"/>
                <a:ext cx="8652230" cy="6001104"/>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32" name="Ink 10"/>
              <p14:cNvContentPartPr>
                <a14:cpLocks xmlns:a14="http://schemas.microsoft.com/office/drawing/2010/main" noRot="1" noChangeAspect="1" noEditPoints="1" noChangeArrowheads="1" noChangeShapeType="1"/>
              </p14:cNvContentPartPr>
              <p14:nvPr/>
            </p14:nvContentPartPr>
            <p14:xfrm>
              <a:off x="303213" y="1143000"/>
              <a:ext cx="8618537" cy="5018088"/>
            </p14:xfrm>
          </p:contentPart>
        </mc:Choice>
        <mc:Fallback>
          <p:pic>
            <p:nvPicPr>
              <p:cNvPr id="1032" name="Ink 10"/>
              <p:cNvPicPr>
                <a:picLocks noRot="1" noChangeAspect="1" noEditPoints="1" noChangeArrowheads="1" noChangeShapeType="1"/>
              </p:cNvPicPr>
              <p:nvPr/>
            </p:nvPicPr>
            <p:blipFill>
              <a:blip r:embed="rId15"/>
              <a:stretch>
                <a:fillRect/>
              </a:stretch>
            </p:blipFill>
            <p:spPr>
              <a:xfrm>
                <a:off x="285573" y="1125360"/>
                <a:ext cx="8653818" cy="5053368"/>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33" name="Ink 11"/>
              <p14:cNvContentPartPr>
                <a14:cpLocks xmlns:a14="http://schemas.microsoft.com/office/drawing/2010/main" noRot="1" noChangeAspect="1" noEditPoints="1" noChangeArrowheads="1" noChangeShapeType="1"/>
              </p14:cNvContentPartPr>
              <p14:nvPr/>
            </p14:nvContentPartPr>
            <p14:xfrm>
              <a:off x="5581650" y="1911350"/>
              <a:ext cx="1982788" cy="4249738"/>
            </p14:xfrm>
          </p:contentPart>
        </mc:Choice>
        <mc:Fallback>
          <p:pic>
            <p:nvPicPr>
              <p:cNvPr id="1033" name="Ink 11"/>
              <p:cNvPicPr>
                <a:picLocks noRot="1" noChangeAspect="1" noEditPoints="1" noChangeArrowheads="1" noChangeShapeType="1"/>
              </p:cNvPicPr>
              <p:nvPr/>
            </p:nvPicPr>
            <p:blipFill>
              <a:blip r:embed="rId17"/>
              <a:stretch>
                <a:fillRect/>
              </a:stretch>
            </p:blipFill>
            <p:spPr>
              <a:xfrm>
                <a:off x="5564011" y="1893710"/>
                <a:ext cx="2018066" cy="4285017"/>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34" name="Ink 12"/>
              <p14:cNvContentPartPr>
                <a14:cpLocks xmlns:a14="http://schemas.microsoft.com/office/drawing/2010/main" noRot="1" noChangeAspect="1" noEditPoints="1" noChangeArrowheads="1" noChangeShapeType="1"/>
              </p14:cNvContentPartPr>
              <p14:nvPr/>
            </p14:nvContentPartPr>
            <p14:xfrm>
              <a:off x="6875463" y="2581275"/>
              <a:ext cx="590550" cy="3455988"/>
            </p14:xfrm>
          </p:contentPart>
        </mc:Choice>
        <mc:Fallback>
          <p:pic>
            <p:nvPicPr>
              <p:cNvPr id="1034" name="Ink 12"/>
              <p:cNvPicPr>
                <a:picLocks noRot="1" noChangeAspect="1" noEditPoints="1" noChangeArrowheads="1" noChangeShapeType="1"/>
              </p:cNvPicPr>
              <p:nvPr/>
            </p:nvPicPr>
            <p:blipFill>
              <a:blip r:embed="rId19"/>
              <a:stretch>
                <a:fillRect/>
              </a:stretch>
            </p:blipFill>
            <p:spPr>
              <a:xfrm>
                <a:off x="6857819" y="2563635"/>
                <a:ext cx="625839" cy="3491268"/>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35" name="Ink 13"/>
              <p14:cNvContentPartPr>
                <a14:cpLocks xmlns:a14="http://schemas.microsoft.com/office/drawing/2010/main" noRot="1" noChangeAspect="1" noEditPoints="1" noChangeArrowheads="1" noChangeShapeType="1"/>
              </p14:cNvContentPartPr>
              <p14:nvPr/>
            </p14:nvContentPartPr>
            <p14:xfrm>
              <a:off x="4179888" y="1366838"/>
              <a:ext cx="115887" cy="339725"/>
            </p14:xfrm>
          </p:contentPart>
        </mc:Choice>
        <mc:Fallback>
          <p:pic>
            <p:nvPicPr>
              <p:cNvPr id="1035" name="Ink 13"/>
              <p:cNvPicPr>
                <a:picLocks noRot="1" noChangeAspect="1" noEditPoints="1" noChangeArrowheads="1" noChangeShapeType="1"/>
              </p:cNvPicPr>
              <p:nvPr/>
            </p:nvPicPr>
            <p:blipFill>
              <a:blip r:embed="rId21"/>
              <a:stretch>
                <a:fillRect/>
              </a:stretch>
            </p:blipFill>
            <p:spPr>
              <a:xfrm>
                <a:off x="4162253" y="1349204"/>
                <a:ext cx="151157" cy="374993"/>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036" name="Ink 14"/>
              <p14:cNvContentPartPr>
                <a14:cpLocks xmlns:a14="http://schemas.microsoft.com/office/drawing/2010/main" noRot="1" noChangeAspect="1" noEditPoints="1" noChangeArrowheads="1" noChangeShapeType="1"/>
              </p14:cNvContentPartPr>
              <p14:nvPr/>
            </p14:nvContentPartPr>
            <p14:xfrm>
              <a:off x="2803525" y="2098675"/>
              <a:ext cx="1519238" cy="3822700"/>
            </p14:xfrm>
          </p:contentPart>
        </mc:Choice>
        <mc:Fallback>
          <p:pic>
            <p:nvPicPr>
              <p:cNvPr id="1036" name="Ink 14"/>
              <p:cNvPicPr>
                <a:picLocks noRot="1" noChangeAspect="1" noEditPoints="1" noChangeArrowheads="1" noChangeShapeType="1"/>
              </p:cNvPicPr>
              <p:nvPr/>
            </p:nvPicPr>
            <p:blipFill>
              <a:blip r:embed="rId23"/>
              <a:stretch>
                <a:fillRect/>
              </a:stretch>
            </p:blipFill>
            <p:spPr>
              <a:xfrm>
                <a:off x="2785885" y="2081036"/>
                <a:ext cx="1554519" cy="3857979"/>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037" name="Ink 15"/>
              <p14:cNvContentPartPr>
                <a14:cpLocks xmlns:a14="http://schemas.microsoft.com/office/drawing/2010/main" noRot="1" noChangeAspect="1" noEditPoints="1" noChangeArrowheads="1" noChangeShapeType="1"/>
              </p14:cNvContentPartPr>
              <p14:nvPr/>
            </p14:nvContentPartPr>
            <p14:xfrm>
              <a:off x="4187825" y="1357313"/>
              <a:ext cx="1098550" cy="4956175"/>
            </p14:xfrm>
          </p:contentPart>
        </mc:Choice>
        <mc:Fallback>
          <p:pic>
            <p:nvPicPr>
              <p:cNvPr id="1037" name="Ink 15"/>
              <p:cNvPicPr>
                <a:picLocks noRot="1" noChangeAspect="1" noEditPoints="1" noChangeArrowheads="1" noChangeShapeType="1"/>
              </p:cNvPicPr>
              <p:nvPr/>
            </p:nvPicPr>
            <p:blipFill>
              <a:blip r:embed="rId25"/>
              <a:stretch>
                <a:fillRect/>
              </a:stretch>
            </p:blipFill>
            <p:spPr>
              <a:xfrm>
                <a:off x="4170188" y="1339673"/>
                <a:ext cx="1133825" cy="4991455"/>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038" name="Ink 16"/>
              <p14:cNvContentPartPr>
                <a14:cpLocks xmlns:a14="http://schemas.microsoft.com/office/drawing/2010/main" noRot="1" noChangeAspect="1" noEditPoints="1" noChangeArrowheads="1" noChangeShapeType="1"/>
              </p14:cNvContentPartPr>
              <p14:nvPr/>
            </p14:nvContentPartPr>
            <p14:xfrm>
              <a:off x="1196975" y="4411663"/>
              <a:ext cx="1588" cy="1587"/>
            </p14:xfrm>
          </p:contentPart>
        </mc:Choice>
        <mc:Fallback>
          <p:pic>
            <p:nvPicPr>
              <p:cNvPr id="1038" name="Ink 16"/>
              <p:cNvPicPr>
                <a:picLocks noRot="1" noChangeAspect="1" noEditPoints="1" noChangeArrowheads="1" noChangeShapeType="1"/>
              </p:cNvPicPr>
              <p:nvPr/>
            </p:nvPicPr>
            <p:blipFill>
              <a:blip r:embed="rId27"/>
              <a:stretch>
                <a:fillRect/>
              </a:stretch>
            </p:blipFill>
            <p:spPr>
              <a:xfrm>
                <a:off x="1119163" y="4333900"/>
                <a:ext cx="157212" cy="157113"/>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039" name="Ink 17"/>
              <p14:cNvContentPartPr>
                <a14:cpLocks xmlns:a14="http://schemas.microsoft.com/office/drawing/2010/main" noRot="1" noChangeAspect="1" noEditPoints="1" noChangeArrowheads="1" noChangeShapeType="1"/>
              </p14:cNvContentPartPr>
              <p14:nvPr/>
            </p14:nvContentPartPr>
            <p14:xfrm>
              <a:off x="1196975" y="4411663"/>
              <a:ext cx="1588" cy="1587"/>
            </p14:xfrm>
          </p:contentPart>
        </mc:Choice>
        <mc:Fallback>
          <p:pic>
            <p:nvPicPr>
              <p:cNvPr id="1039" name="Ink 17"/>
              <p:cNvPicPr>
                <a:picLocks noRot="1" noChangeAspect="1" noEditPoints="1" noChangeArrowheads="1" noChangeShapeType="1"/>
              </p:cNvPicPr>
              <p:nvPr/>
            </p:nvPicPr>
            <p:blipFill>
              <a:blip r:embed="rId27"/>
              <a:stretch>
                <a:fillRect/>
              </a:stretch>
            </p:blipFill>
            <p:spPr>
              <a:xfrm>
                <a:off x="1119163" y="4333900"/>
                <a:ext cx="157212" cy="157113"/>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040" name="Ink 18"/>
              <p14:cNvContentPartPr>
                <a14:cpLocks xmlns:a14="http://schemas.microsoft.com/office/drawing/2010/main" noRot="1" noChangeAspect="1" noEditPoints="1" noChangeArrowheads="1" noChangeShapeType="1"/>
              </p14:cNvContentPartPr>
              <p14:nvPr/>
            </p14:nvContentPartPr>
            <p14:xfrm>
              <a:off x="1081088" y="4429125"/>
              <a:ext cx="115887" cy="1036638"/>
            </p14:xfrm>
          </p:contentPart>
        </mc:Choice>
        <mc:Fallback>
          <p:pic>
            <p:nvPicPr>
              <p:cNvPr id="1040" name="Ink 18"/>
              <p:cNvPicPr>
                <a:picLocks noRot="1" noChangeAspect="1" noEditPoints="1" noChangeArrowheads="1" noChangeShapeType="1"/>
              </p:cNvPicPr>
              <p:nvPr/>
            </p:nvPicPr>
            <p:blipFill>
              <a:blip r:embed="rId30"/>
              <a:stretch>
                <a:fillRect/>
              </a:stretch>
            </p:blipFill>
            <p:spPr>
              <a:xfrm>
                <a:off x="1063453" y="4411488"/>
                <a:ext cx="151157" cy="1071912"/>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041" name="Ink 19"/>
              <p14:cNvContentPartPr>
                <a14:cpLocks xmlns:a14="http://schemas.microsoft.com/office/drawing/2010/main" noRot="1" noChangeAspect="1" noEditPoints="1" noChangeArrowheads="1" noChangeShapeType="1"/>
              </p14:cNvContentPartPr>
              <p14:nvPr/>
            </p14:nvContentPartPr>
            <p14:xfrm>
              <a:off x="2178050" y="3490913"/>
              <a:ext cx="893763" cy="768350"/>
            </p14:xfrm>
          </p:contentPart>
        </mc:Choice>
        <mc:Fallback>
          <p:pic>
            <p:nvPicPr>
              <p:cNvPr id="1041" name="Ink 19"/>
              <p:cNvPicPr>
                <a:picLocks noRot="1" noChangeAspect="1" noEditPoints="1" noChangeArrowheads="1" noChangeShapeType="1"/>
              </p:cNvPicPr>
              <p:nvPr/>
            </p:nvPicPr>
            <p:blipFill>
              <a:blip r:embed="rId32"/>
              <a:stretch>
                <a:fillRect/>
              </a:stretch>
            </p:blipFill>
            <p:spPr>
              <a:xfrm>
                <a:off x="2160405" y="3473270"/>
                <a:ext cx="929053" cy="803635"/>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042" name="Ink 20"/>
              <p14:cNvContentPartPr>
                <a14:cpLocks xmlns:a14="http://schemas.microsoft.com/office/drawing/2010/main" noRot="1" noChangeAspect="1" noEditPoints="1" noChangeArrowheads="1" noChangeShapeType="1"/>
              </p14:cNvContentPartPr>
              <p14:nvPr/>
            </p14:nvContentPartPr>
            <p14:xfrm>
              <a:off x="2419350" y="3482975"/>
              <a:ext cx="625475" cy="901700"/>
            </p14:xfrm>
          </p:contentPart>
        </mc:Choice>
        <mc:Fallback>
          <p:pic>
            <p:nvPicPr>
              <p:cNvPr id="1042" name="Ink 20"/>
              <p:cNvPicPr>
                <a:picLocks noRot="1" noChangeAspect="1" noEditPoints="1" noChangeArrowheads="1" noChangeShapeType="1"/>
              </p:cNvPicPr>
              <p:nvPr/>
            </p:nvPicPr>
            <p:blipFill>
              <a:blip r:embed="rId34"/>
              <a:stretch>
                <a:fillRect/>
              </a:stretch>
            </p:blipFill>
            <p:spPr>
              <a:xfrm>
                <a:off x="2401706" y="3465337"/>
                <a:ext cx="660764" cy="936976"/>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043" name="Ink 21"/>
              <p14:cNvContentPartPr>
                <a14:cpLocks xmlns:a14="http://schemas.microsoft.com/office/drawing/2010/main" noRot="1" noChangeAspect="1" noEditPoints="1" noChangeArrowheads="1" noChangeShapeType="1"/>
              </p14:cNvContentPartPr>
              <p14:nvPr/>
            </p14:nvContentPartPr>
            <p14:xfrm>
              <a:off x="1303338" y="3455988"/>
              <a:ext cx="928687" cy="893762"/>
            </p14:xfrm>
          </p:contentPart>
        </mc:Choice>
        <mc:Fallback>
          <p:pic>
            <p:nvPicPr>
              <p:cNvPr id="1043" name="Ink 21"/>
              <p:cNvPicPr>
                <a:picLocks noRot="1" noChangeAspect="1" noEditPoints="1" noChangeArrowheads="1" noChangeShapeType="1"/>
              </p:cNvPicPr>
              <p:nvPr/>
            </p:nvPicPr>
            <p:blipFill>
              <a:blip r:embed="rId36"/>
              <a:stretch>
                <a:fillRect/>
              </a:stretch>
            </p:blipFill>
            <p:spPr>
              <a:xfrm>
                <a:off x="1285700" y="3438350"/>
                <a:ext cx="963963" cy="929037"/>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044" name="Ink 22"/>
              <p14:cNvContentPartPr>
                <a14:cpLocks xmlns:a14="http://schemas.microsoft.com/office/drawing/2010/main" noRot="1" noChangeAspect="1" noEditPoints="1" noChangeArrowheads="1" noChangeShapeType="1"/>
              </p14:cNvContentPartPr>
              <p14:nvPr/>
            </p14:nvContentPartPr>
            <p14:xfrm>
              <a:off x="2463800" y="4224338"/>
              <a:ext cx="635000" cy="1249362"/>
            </p14:xfrm>
          </p:contentPart>
        </mc:Choice>
        <mc:Fallback>
          <p:pic>
            <p:nvPicPr>
              <p:cNvPr id="1044" name="Ink 22"/>
              <p:cNvPicPr>
                <a:picLocks noRot="1" noChangeAspect="1" noEditPoints="1" noChangeArrowheads="1" noChangeShapeType="1"/>
              </p:cNvPicPr>
              <p:nvPr/>
            </p:nvPicPr>
            <p:blipFill>
              <a:blip r:embed="rId38"/>
              <a:stretch>
                <a:fillRect/>
              </a:stretch>
            </p:blipFill>
            <p:spPr>
              <a:xfrm>
                <a:off x="2446161" y="4206696"/>
                <a:ext cx="670278" cy="1284647"/>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045" name="Ink 23"/>
              <p14:cNvContentPartPr>
                <a14:cpLocks xmlns:a14="http://schemas.microsoft.com/office/drawing/2010/main" noRot="1" noChangeAspect="1" noEditPoints="1" noChangeArrowheads="1" noChangeShapeType="1"/>
              </p14:cNvContentPartPr>
              <p14:nvPr/>
            </p14:nvContentPartPr>
            <p14:xfrm>
              <a:off x="1535113" y="5205413"/>
              <a:ext cx="28575" cy="304800"/>
            </p14:xfrm>
          </p:contentPart>
        </mc:Choice>
        <mc:Fallback>
          <p:pic>
            <p:nvPicPr>
              <p:cNvPr id="1045" name="Ink 23"/>
              <p:cNvPicPr>
                <a:picLocks noRot="1" noChangeAspect="1" noEditPoints="1" noChangeArrowheads="1" noChangeShapeType="1"/>
              </p:cNvPicPr>
              <p:nvPr/>
            </p:nvPicPr>
            <p:blipFill>
              <a:blip r:embed="rId40"/>
              <a:stretch>
                <a:fillRect/>
              </a:stretch>
            </p:blipFill>
            <p:spPr>
              <a:xfrm>
                <a:off x="1517389" y="5187780"/>
                <a:ext cx="64022" cy="340066"/>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046" name="Ink 24"/>
              <p14:cNvContentPartPr>
                <a14:cpLocks xmlns:a14="http://schemas.microsoft.com/office/drawing/2010/main" noRot="1" noChangeAspect="1" noEditPoints="1" noChangeArrowheads="1" noChangeShapeType="1"/>
              </p14:cNvContentPartPr>
              <p14:nvPr/>
            </p14:nvContentPartPr>
            <p14:xfrm>
              <a:off x="1608138" y="5133975"/>
              <a:ext cx="392112" cy="430213"/>
            </p14:xfrm>
          </p:contentPart>
        </mc:Choice>
        <mc:Fallback>
          <p:pic>
            <p:nvPicPr>
              <p:cNvPr id="1046" name="Ink 24"/>
              <p:cNvPicPr>
                <a:picLocks noRot="1" noChangeAspect="1" noEditPoints="1" noChangeArrowheads="1" noChangeShapeType="1"/>
              </p:cNvPicPr>
              <p:nvPr/>
            </p:nvPicPr>
            <p:blipFill>
              <a:blip r:embed="rId42"/>
              <a:stretch>
                <a:fillRect/>
              </a:stretch>
            </p:blipFill>
            <p:spPr>
              <a:xfrm>
                <a:off x="1590495" y="5116334"/>
                <a:ext cx="427398" cy="465494"/>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047" name="Ink 25"/>
              <p14:cNvContentPartPr>
                <a14:cpLocks xmlns:a14="http://schemas.microsoft.com/office/drawing/2010/main" noRot="1" noChangeAspect="1" noEditPoints="1" noChangeArrowheads="1" noChangeShapeType="1"/>
              </p14:cNvContentPartPr>
              <p14:nvPr/>
            </p14:nvContentPartPr>
            <p14:xfrm>
              <a:off x="1866900" y="5348288"/>
              <a:ext cx="125413" cy="90487"/>
            </p14:xfrm>
          </p:contentPart>
        </mc:Choice>
        <mc:Fallback>
          <p:pic>
            <p:nvPicPr>
              <p:cNvPr id="1047" name="Ink 25"/>
              <p:cNvPicPr>
                <a:picLocks noRot="1" noChangeAspect="1" noEditPoints="1" noChangeArrowheads="1" noChangeShapeType="1"/>
              </p:cNvPicPr>
              <p:nvPr/>
            </p:nvPicPr>
            <p:blipFill>
              <a:blip r:embed="rId44"/>
              <a:stretch>
                <a:fillRect/>
              </a:stretch>
            </p:blipFill>
            <p:spPr>
              <a:xfrm>
                <a:off x="1849292" y="5330623"/>
                <a:ext cx="160629" cy="125817"/>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048" name="Ink 26"/>
              <p14:cNvContentPartPr>
                <a14:cpLocks xmlns:a14="http://schemas.microsoft.com/office/drawing/2010/main" noRot="1" noChangeAspect="1" noEditPoints="1" noChangeArrowheads="1" noChangeShapeType="1"/>
              </p14:cNvContentPartPr>
              <p14:nvPr/>
            </p14:nvContentPartPr>
            <p14:xfrm>
              <a:off x="2098675" y="3697288"/>
              <a:ext cx="1588" cy="9525"/>
            </p14:xfrm>
          </p:contentPart>
        </mc:Choice>
        <mc:Fallback>
          <p:pic>
            <p:nvPicPr>
              <p:cNvPr id="1048" name="Ink 26"/>
              <p:cNvPicPr>
                <a:picLocks noRot="1" noChangeAspect="1" noEditPoints="1" noChangeArrowheads="1" noChangeShapeType="1"/>
              </p:cNvPicPr>
              <p:nvPr/>
            </p:nvPicPr>
            <p:blipFill>
              <a:blip r:embed="rId46"/>
              <a:stretch>
                <a:fillRect/>
              </a:stretch>
            </p:blipFill>
            <p:spPr>
              <a:xfrm>
                <a:off x="2020863" y="3679337"/>
                <a:ext cx="157212" cy="45427"/>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049" name="Ink 27"/>
              <p14:cNvContentPartPr>
                <a14:cpLocks xmlns:a14="http://schemas.microsoft.com/office/drawing/2010/main" noRot="1" noChangeAspect="1" noEditPoints="1" noChangeArrowheads="1" noChangeShapeType="1"/>
              </p14:cNvContentPartPr>
              <p14:nvPr/>
            </p14:nvContentPartPr>
            <p14:xfrm>
              <a:off x="2098675" y="3705225"/>
              <a:ext cx="1588" cy="1588"/>
            </p14:xfrm>
          </p:contentPart>
        </mc:Choice>
        <mc:Fallback>
          <p:pic>
            <p:nvPicPr>
              <p:cNvPr id="1049" name="Ink 27"/>
              <p:cNvPicPr>
                <a:picLocks noRot="1" noChangeAspect="1" noEditPoints="1" noChangeArrowheads="1" noChangeShapeType="1"/>
              </p:cNvPicPr>
              <p:nvPr/>
            </p:nvPicPr>
            <p:blipFill>
              <a:blip r:embed="rId27"/>
              <a:stretch>
                <a:fillRect/>
              </a:stretch>
            </p:blipFill>
            <p:spPr>
              <a:xfrm>
                <a:off x="2020863" y="3627413"/>
                <a:ext cx="157212" cy="157212"/>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050" name="Ink 28"/>
              <p14:cNvContentPartPr>
                <a14:cpLocks xmlns:a14="http://schemas.microsoft.com/office/drawing/2010/main" noRot="1" noChangeAspect="1" noEditPoints="1" noChangeArrowheads="1" noChangeShapeType="1"/>
              </p14:cNvContentPartPr>
              <p14:nvPr/>
            </p14:nvContentPartPr>
            <p14:xfrm>
              <a:off x="2116138" y="3687763"/>
              <a:ext cx="1587" cy="1587"/>
            </p14:xfrm>
          </p:contentPart>
        </mc:Choice>
        <mc:Fallback>
          <p:pic>
            <p:nvPicPr>
              <p:cNvPr id="1050" name="Ink 28"/>
              <p:cNvPicPr>
                <a:picLocks noRot="1" noChangeAspect="1" noEditPoints="1" noChangeArrowheads="1" noChangeShapeType="1"/>
              </p:cNvPicPr>
              <p:nvPr/>
            </p:nvPicPr>
            <p:blipFill>
              <a:blip r:embed="rId27"/>
              <a:stretch>
                <a:fillRect/>
              </a:stretch>
            </p:blipFill>
            <p:spPr>
              <a:xfrm>
                <a:off x="2038375" y="3610000"/>
                <a:ext cx="157113" cy="157113"/>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051" name="Ink 29"/>
              <p14:cNvContentPartPr>
                <a14:cpLocks xmlns:a14="http://schemas.microsoft.com/office/drawing/2010/main" noRot="1" noChangeAspect="1" noEditPoints="1" noChangeArrowheads="1" noChangeShapeType="1"/>
              </p14:cNvContentPartPr>
              <p14:nvPr/>
            </p14:nvContentPartPr>
            <p14:xfrm>
              <a:off x="2116138" y="3687763"/>
              <a:ext cx="1587" cy="1587"/>
            </p14:xfrm>
          </p:contentPart>
        </mc:Choice>
        <mc:Fallback>
          <p:pic>
            <p:nvPicPr>
              <p:cNvPr id="1051" name="Ink 29"/>
              <p:cNvPicPr>
                <a:picLocks noRot="1" noChangeAspect="1" noEditPoints="1" noChangeArrowheads="1" noChangeShapeType="1"/>
              </p:cNvPicPr>
              <p:nvPr/>
            </p:nvPicPr>
            <p:blipFill>
              <a:blip r:embed="rId27"/>
              <a:stretch>
                <a:fillRect/>
              </a:stretch>
            </p:blipFill>
            <p:spPr>
              <a:xfrm>
                <a:off x="2038375" y="3610000"/>
                <a:ext cx="157113" cy="157113"/>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052" name="Ink 30"/>
              <p14:cNvContentPartPr>
                <a14:cpLocks xmlns:a14="http://schemas.microsoft.com/office/drawing/2010/main" noRot="1" noChangeAspect="1" noEditPoints="1" noChangeArrowheads="1" noChangeShapeType="1"/>
              </p14:cNvContentPartPr>
              <p14:nvPr/>
            </p14:nvContentPartPr>
            <p14:xfrm>
              <a:off x="1990725" y="3625850"/>
              <a:ext cx="384175" cy="285750"/>
            </p14:xfrm>
          </p:contentPart>
        </mc:Choice>
        <mc:Fallback>
          <p:pic>
            <p:nvPicPr>
              <p:cNvPr id="1052" name="Ink 30"/>
              <p:cNvPicPr>
                <a:picLocks noRot="1" noChangeAspect="1" noEditPoints="1" noChangeArrowheads="1" noChangeShapeType="1"/>
              </p:cNvPicPr>
              <p:nvPr/>
            </p:nvPicPr>
            <p:blipFill>
              <a:blip r:embed="rId51"/>
              <a:stretch>
                <a:fillRect/>
              </a:stretch>
            </p:blipFill>
            <p:spPr>
              <a:xfrm>
                <a:off x="1973082" y="3608216"/>
                <a:ext cx="419460" cy="321019"/>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053" name="Ink 31"/>
              <p14:cNvContentPartPr>
                <a14:cpLocks xmlns:a14="http://schemas.microsoft.com/office/drawing/2010/main" noRot="1" noChangeAspect="1" noEditPoints="1" noChangeArrowheads="1" noChangeShapeType="1"/>
              </p14:cNvContentPartPr>
              <p14:nvPr/>
            </p14:nvContentPartPr>
            <p14:xfrm>
              <a:off x="2089150" y="3625850"/>
              <a:ext cx="196850" cy="133350"/>
            </p14:xfrm>
          </p:contentPart>
        </mc:Choice>
        <mc:Fallback>
          <p:pic>
            <p:nvPicPr>
              <p:cNvPr id="1053" name="Ink 31"/>
              <p:cNvPicPr>
                <a:picLocks noRot="1" noChangeAspect="1" noEditPoints="1" noChangeArrowheads="1" noChangeShapeType="1"/>
              </p:cNvPicPr>
              <p:nvPr/>
            </p:nvPicPr>
            <p:blipFill>
              <a:blip r:embed="rId53"/>
              <a:stretch>
                <a:fillRect/>
              </a:stretch>
            </p:blipFill>
            <p:spPr>
              <a:xfrm>
                <a:off x="2071516" y="3608190"/>
                <a:ext cx="232117" cy="16867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054" name="Ink 32"/>
              <p14:cNvContentPartPr>
                <a14:cpLocks xmlns:a14="http://schemas.microsoft.com/office/drawing/2010/main" noRot="1" noChangeAspect="1" noEditPoints="1" noChangeArrowheads="1" noChangeShapeType="1"/>
              </p14:cNvContentPartPr>
              <p14:nvPr/>
            </p14:nvContentPartPr>
            <p14:xfrm>
              <a:off x="2133600" y="3589338"/>
              <a:ext cx="63500" cy="36512"/>
            </p14:xfrm>
          </p:contentPart>
        </mc:Choice>
        <mc:Fallback>
          <p:pic>
            <p:nvPicPr>
              <p:cNvPr id="1054" name="Ink 32"/>
              <p:cNvPicPr>
                <a:picLocks noRot="1" noChangeAspect="1" noEditPoints="1" noChangeArrowheads="1" noChangeShapeType="1"/>
              </p:cNvPicPr>
              <p:nvPr/>
            </p:nvPicPr>
            <p:blipFill>
              <a:blip r:embed="rId55"/>
              <a:stretch>
                <a:fillRect/>
              </a:stretch>
            </p:blipFill>
            <p:spPr>
              <a:xfrm>
                <a:off x="2115921" y="3571624"/>
                <a:ext cx="98858" cy="71939"/>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055" name="Ink 33"/>
              <p14:cNvContentPartPr>
                <a14:cpLocks xmlns:a14="http://schemas.microsoft.com/office/drawing/2010/main" noRot="1" noChangeAspect="1" noEditPoints="1" noChangeArrowheads="1" noChangeShapeType="1"/>
              </p14:cNvContentPartPr>
              <p14:nvPr/>
            </p14:nvContentPartPr>
            <p14:xfrm>
              <a:off x="2017713" y="3160713"/>
              <a:ext cx="206375" cy="482600"/>
            </p14:xfrm>
          </p:contentPart>
        </mc:Choice>
        <mc:Fallback>
          <p:pic>
            <p:nvPicPr>
              <p:cNvPr id="1055" name="Ink 33"/>
              <p:cNvPicPr>
                <a:picLocks noRot="1" noChangeAspect="1" noEditPoints="1" noChangeArrowheads="1" noChangeShapeType="1"/>
              </p:cNvPicPr>
              <p:nvPr/>
            </p:nvPicPr>
            <p:blipFill>
              <a:blip r:embed="rId57"/>
              <a:stretch>
                <a:fillRect/>
              </a:stretch>
            </p:blipFill>
            <p:spPr>
              <a:xfrm>
                <a:off x="2000065" y="3143066"/>
                <a:ext cx="241671" cy="517895"/>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056" name="Ink 34"/>
              <p14:cNvContentPartPr>
                <a14:cpLocks xmlns:a14="http://schemas.microsoft.com/office/drawing/2010/main" noRot="1" noChangeAspect="1" noEditPoints="1" noChangeArrowheads="1" noChangeShapeType="1"/>
              </p14:cNvContentPartPr>
              <p14:nvPr/>
            </p14:nvContentPartPr>
            <p14:xfrm>
              <a:off x="6813550" y="2411413"/>
              <a:ext cx="776288" cy="3687762"/>
            </p14:xfrm>
          </p:contentPart>
        </mc:Choice>
        <mc:Fallback>
          <p:pic>
            <p:nvPicPr>
              <p:cNvPr id="1056" name="Ink 34"/>
              <p:cNvPicPr>
                <a:picLocks noRot="1" noChangeAspect="1" noEditPoints="1" noChangeArrowheads="1" noChangeShapeType="1"/>
              </p:cNvPicPr>
              <p:nvPr/>
            </p:nvPicPr>
            <p:blipFill>
              <a:blip r:embed="rId59"/>
              <a:stretch>
                <a:fillRect/>
              </a:stretch>
            </p:blipFill>
            <p:spPr>
              <a:xfrm>
                <a:off x="6795907" y="2393773"/>
                <a:ext cx="811574" cy="3723041"/>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057" name="Ink 35"/>
              <p14:cNvContentPartPr>
                <a14:cpLocks xmlns:a14="http://schemas.microsoft.com/office/drawing/2010/main" noRot="1" noChangeAspect="1" noEditPoints="1" noChangeArrowheads="1" noChangeShapeType="1"/>
              </p14:cNvContentPartPr>
              <p14:nvPr/>
            </p14:nvContentPartPr>
            <p14:xfrm>
              <a:off x="3679825" y="5680075"/>
              <a:ext cx="26988" cy="222250"/>
            </p14:xfrm>
          </p:contentPart>
        </mc:Choice>
        <mc:Fallback>
          <p:pic>
            <p:nvPicPr>
              <p:cNvPr id="1057" name="Ink 35"/>
              <p:cNvPicPr>
                <a:picLocks noRot="1" noChangeAspect="1" noEditPoints="1" noChangeArrowheads="1" noChangeShapeType="1"/>
              </p:cNvPicPr>
              <p:nvPr/>
            </p:nvPicPr>
            <p:blipFill>
              <a:blip r:embed="rId61"/>
              <a:stretch>
                <a:fillRect/>
              </a:stretch>
            </p:blipFill>
            <p:spPr>
              <a:xfrm>
                <a:off x="3662193" y="5662425"/>
                <a:ext cx="62252" cy="257551"/>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058" name="Ink 36"/>
              <p14:cNvContentPartPr>
                <a14:cpLocks xmlns:a14="http://schemas.microsoft.com/office/drawing/2010/main" noRot="1" noChangeAspect="1" noEditPoints="1" noChangeArrowheads="1" noChangeShapeType="1"/>
              </p14:cNvContentPartPr>
              <p14:nvPr/>
            </p14:nvContentPartPr>
            <p14:xfrm>
              <a:off x="1285875" y="5599113"/>
              <a:ext cx="357188" cy="438150"/>
            </p14:xfrm>
          </p:contentPart>
        </mc:Choice>
        <mc:Fallback>
          <p:pic>
            <p:nvPicPr>
              <p:cNvPr id="1058" name="Ink 36"/>
              <p:cNvPicPr>
                <a:picLocks noRot="1" noChangeAspect="1" noEditPoints="1" noChangeArrowheads="1" noChangeShapeType="1"/>
              </p:cNvPicPr>
              <p:nvPr/>
            </p:nvPicPr>
            <p:blipFill>
              <a:blip r:embed="rId63"/>
              <a:stretch>
                <a:fillRect/>
              </a:stretch>
            </p:blipFill>
            <p:spPr>
              <a:xfrm>
                <a:off x="1268232" y="5581472"/>
                <a:ext cx="392475" cy="473432"/>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059" name="Ink 37"/>
              <p14:cNvContentPartPr>
                <a14:cpLocks xmlns:a14="http://schemas.microsoft.com/office/drawing/2010/main" noRot="1" noChangeAspect="1" noEditPoints="1" noChangeArrowheads="1" noChangeShapeType="1"/>
              </p14:cNvContentPartPr>
              <p14:nvPr/>
            </p14:nvContentPartPr>
            <p14:xfrm>
              <a:off x="1509713" y="5697538"/>
              <a:ext cx="436562" cy="482600"/>
            </p14:xfrm>
          </p:contentPart>
        </mc:Choice>
        <mc:Fallback>
          <p:pic>
            <p:nvPicPr>
              <p:cNvPr id="1059" name="Ink 37"/>
              <p:cNvPicPr>
                <a:picLocks noRot="1" noChangeAspect="1" noEditPoints="1" noChangeArrowheads="1" noChangeShapeType="1"/>
              </p:cNvPicPr>
              <p:nvPr/>
            </p:nvPicPr>
            <p:blipFill>
              <a:blip r:embed="rId65"/>
              <a:stretch>
                <a:fillRect/>
              </a:stretch>
            </p:blipFill>
            <p:spPr>
              <a:xfrm>
                <a:off x="1492078" y="5679904"/>
                <a:ext cx="471832" cy="517868"/>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060" name="Ink 38"/>
              <p14:cNvContentPartPr>
                <a14:cpLocks xmlns:a14="http://schemas.microsoft.com/office/drawing/2010/main" noRot="1" noChangeAspect="1" noEditPoints="1" noChangeArrowheads="1" noChangeShapeType="1"/>
              </p14:cNvContentPartPr>
              <p14:nvPr/>
            </p14:nvContentPartPr>
            <p14:xfrm>
              <a:off x="1660525" y="5732463"/>
              <a:ext cx="107950" cy="98425"/>
            </p14:xfrm>
          </p:contentPart>
        </mc:Choice>
        <mc:Fallback>
          <p:pic>
            <p:nvPicPr>
              <p:cNvPr id="1060" name="Ink 38"/>
              <p:cNvPicPr>
                <a:picLocks noRot="1" noChangeAspect="1" noEditPoints="1" noChangeArrowheads="1" noChangeShapeType="1"/>
              </p:cNvPicPr>
              <p:nvPr/>
            </p:nvPicPr>
            <p:blipFill>
              <a:blip r:embed="rId67"/>
              <a:stretch>
                <a:fillRect/>
              </a:stretch>
            </p:blipFill>
            <p:spPr>
              <a:xfrm>
                <a:off x="1642893" y="5714797"/>
                <a:ext cx="143214" cy="133757"/>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061" name="Ink 39"/>
              <p14:cNvContentPartPr>
                <a14:cpLocks xmlns:a14="http://schemas.microsoft.com/office/drawing/2010/main" noRot="1" noChangeAspect="1" noEditPoints="1" noChangeArrowheads="1" noChangeShapeType="1"/>
              </p14:cNvContentPartPr>
              <p14:nvPr/>
            </p14:nvContentPartPr>
            <p14:xfrm>
              <a:off x="1527175" y="5867400"/>
              <a:ext cx="61913" cy="88900"/>
            </p14:xfrm>
          </p:contentPart>
        </mc:Choice>
        <mc:Fallback>
          <p:pic>
            <p:nvPicPr>
              <p:cNvPr id="1061" name="Ink 39"/>
              <p:cNvPicPr>
                <a:picLocks noRot="1" noChangeAspect="1" noEditPoints="1" noChangeArrowheads="1" noChangeShapeType="1"/>
              </p:cNvPicPr>
              <p:nvPr/>
            </p:nvPicPr>
            <p:blipFill>
              <a:blip r:embed="rId69"/>
              <a:stretch>
                <a:fillRect/>
              </a:stretch>
            </p:blipFill>
            <p:spPr>
              <a:xfrm>
                <a:off x="1509537" y="5849764"/>
                <a:ext cx="97189" cy="124172"/>
              </a:xfrm>
              <a:prstGeom prst="rect">
                <a:avLst/>
              </a:prstGeom>
            </p:spPr>
          </p:pic>
        </mc:Fallback>
      </mc:AlternateContent>
    </p:spTree>
    <p:extLst>
      <p:ext uri="{BB962C8B-B14F-4D97-AF65-F5344CB8AC3E}">
        <p14:creationId xmlns:p14="http://schemas.microsoft.com/office/powerpoint/2010/main" val="26369924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u="sng" dirty="0" smtClean="0">
                <a:latin typeface="Times New Roman" pitchFamily="18" charset="0"/>
                <a:cs typeface="Times New Roman" pitchFamily="18" charset="0"/>
              </a:rPr>
              <a:t>The Renaissance Revolutionizes Art </a:t>
            </a:r>
            <a:endParaRPr lang="en-US" dirty="0" smtClean="0"/>
          </a:p>
        </p:txBody>
      </p:sp>
      <p:sp>
        <p:nvSpPr>
          <p:cNvPr id="3" name="Content Placeholder 2"/>
          <p:cNvSpPr>
            <a:spLocks noGrp="1"/>
          </p:cNvSpPr>
          <p:nvPr>
            <p:ph idx="1"/>
          </p:nvPr>
        </p:nvSpPr>
        <p:spPr>
          <a:xfrm>
            <a:off x="457200" y="1600200"/>
            <a:ext cx="6858000" cy="4525963"/>
          </a:xfrm>
        </p:spPr>
        <p:txBody>
          <a:bodyPr rtlCol="0">
            <a:normAutofit fontScale="85000" lnSpcReduction="10000"/>
          </a:bodyPr>
          <a:lstStyle/>
          <a:p>
            <a:pPr eaLnBrk="1" fontAlgn="auto" hangingPunct="1">
              <a:spcAft>
                <a:spcPts val="0"/>
              </a:spcAft>
              <a:buFont typeface="Arial" pitchFamily="34" charset="0"/>
              <a:buChar char="•"/>
              <a:defRPr/>
            </a:pPr>
            <a:r>
              <a:rPr lang="en-US" b="1" u="sng" dirty="0" smtClean="0">
                <a:latin typeface="Times New Roman" pitchFamily="18" charset="0"/>
                <a:cs typeface="Times New Roman" pitchFamily="18" charset="0"/>
              </a:rPr>
              <a:t>Donatello-</a:t>
            </a:r>
            <a:r>
              <a:rPr lang="en-US" dirty="0" smtClean="0">
                <a:latin typeface="Times New Roman" pitchFamily="18" charset="0"/>
                <a:cs typeface="Times New Roman" pitchFamily="18" charset="0"/>
              </a:rPr>
              <a:t>Artist, poet, sculpture, architect, painter</a:t>
            </a:r>
          </a:p>
          <a:p>
            <a:pPr lvl="1"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Statue of David the boy </a:t>
            </a:r>
          </a:p>
          <a:p>
            <a:pPr lvl="2"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free standing nude male sculpture since ancient times</a:t>
            </a:r>
          </a:p>
          <a:p>
            <a:pPr eaLnBrk="1" fontAlgn="auto" hangingPunct="1">
              <a:spcAft>
                <a:spcPts val="0"/>
              </a:spcAft>
              <a:buFont typeface="Arial" pitchFamily="34" charset="0"/>
              <a:buChar char="•"/>
              <a:defRPr/>
            </a:pPr>
            <a:r>
              <a:rPr lang="en-US" b="1" u="sng" dirty="0" smtClean="0">
                <a:latin typeface="Times New Roman" pitchFamily="18" charset="0"/>
                <a:cs typeface="Times New Roman" pitchFamily="18" charset="0"/>
              </a:rPr>
              <a:t>Leonardo da Vinci-</a:t>
            </a:r>
            <a:r>
              <a:rPr lang="en-US" dirty="0" smtClean="0">
                <a:latin typeface="Times New Roman" pitchFamily="18" charset="0"/>
                <a:cs typeface="Times New Roman" pitchFamily="18" charset="0"/>
              </a:rPr>
              <a:t>Painter, sculpture, inventor, scientist</a:t>
            </a:r>
          </a:p>
          <a:p>
            <a:pPr lvl="1"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 Best known for painting the Mona Lisa and The Last Supper </a:t>
            </a:r>
          </a:p>
          <a:p>
            <a:pPr eaLnBrk="1" fontAlgn="auto" hangingPunct="1">
              <a:spcAft>
                <a:spcPts val="0"/>
              </a:spcAft>
              <a:buFont typeface="Arial" pitchFamily="34" charset="0"/>
              <a:buChar char="•"/>
              <a:defRPr/>
            </a:pPr>
            <a:r>
              <a:rPr lang="en-US" b="1" u="sng" dirty="0" smtClean="0">
                <a:latin typeface="Times New Roman" pitchFamily="18" charset="0"/>
                <a:cs typeface="Times New Roman" pitchFamily="18" charset="0"/>
              </a:rPr>
              <a:t>Raphael-</a:t>
            </a:r>
            <a:r>
              <a:rPr lang="en-US" dirty="0" smtClean="0">
                <a:latin typeface="Times New Roman" pitchFamily="18" charset="0"/>
                <a:cs typeface="Times New Roman" pitchFamily="18" charset="0"/>
              </a:rPr>
              <a:t>Painted the School of Athens </a:t>
            </a:r>
          </a:p>
          <a:p>
            <a:pPr lvl="1" eaLnBrk="1" fontAlgn="auto" hangingPunct="1">
              <a:spcAft>
                <a:spcPts val="0"/>
              </a:spcAft>
              <a:buFont typeface="Arial" pitchFamily="34" charset="0"/>
              <a:buChar char="–"/>
              <a:defRPr/>
            </a:pPr>
            <a:r>
              <a:rPr lang="en-US" dirty="0" smtClean="0">
                <a:latin typeface="Times New Roman" pitchFamily="18" charset="0"/>
                <a:cs typeface="Times New Roman" pitchFamily="18" charset="0"/>
              </a:rPr>
              <a:t>Showed classical influence on the Renaissance </a:t>
            </a:r>
          </a:p>
          <a:p>
            <a:pPr eaLnBrk="1" fontAlgn="auto" hangingPunct="1">
              <a:spcAft>
                <a:spcPts val="0"/>
              </a:spcAft>
              <a:buFont typeface="Arial" pitchFamily="34" charset="0"/>
              <a:buChar char="•"/>
              <a:defRPr/>
            </a:pPr>
            <a:endParaRPr lang="en-US" dirty="0" smtClean="0">
              <a:latin typeface="Times New Roman" pitchFamily="18" charset="0"/>
              <a:cs typeface="Times New Roman" pitchFamily="18" charset="0"/>
            </a:endParaRPr>
          </a:p>
        </p:txBody>
      </p:sp>
      <p:pic>
        <p:nvPicPr>
          <p:cNvPr id="4" name="Picture 4" descr="donatello's davi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7888" y="2438400"/>
            <a:ext cx="1916112"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1598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368</Words>
  <Application>Microsoft Office PowerPoint</Application>
  <PresentationFormat>On-screen Show (4:3)</PresentationFormat>
  <Paragraphs>67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Chapter 14-Section 1-Italy:Birthplace of the Renaissance </vt:lpstr>
      <vt:lpstr>Italy’s Advantage </vt:lpstr>
      <vt:lpstr>Italy’s Advantage </vt:lpstr>
      <vt:lpstr>Italy’s Advantage </vt:lpstr>
      <vt:lpstr>Classical and Worldly Values</vt:lpstr>
      <vt:lpstr>Classical and Worldly Values</vt:lpstr>
      <vt:lpstr>The Renaissance Revolutionizes Art </vt:lpstr>
      <vt:lpstr>PowerPoint Presentation</vt:lpstr>
      <vt:lpstr>The Renaissance Revolutionizes Art </vt:lpstr>
      <vt:lpstr>PowerPoint Presentation</vt:lpstr>
      <vt:lpstr>PowerPoint Presentation</vt:lpstr>
      <vt:lpstr>PowerPoint Presentation</vt:lpstr>
      <vt:lpstr>PowerPoint Presentation</vt:lpstr>
      <vt:lpstr>PowerPoint Presentation</vt:lpstr>
      <vt:lpstr>PowerPoint Presentation</vt:lpstr>
      <vt:lpstr>Renaissance Writers Change Literature </vt:lpstr>
    </vt:vector>
  </TitlesOfParts>
  <Company>Dearborn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14-Section 1-Italy:Birthplace of the Renaissance</dc:title>
  <dc:creator>Windows User</dc:creator>
  <cp:lastModifiedBy>Windows User</cp:lastModifiedBy>
  <cp:revision>2</cp:revision>
  <dcterms:created xsi:type="dcterms:W3CDTF">2014-12-09T19:06:04Z</dcterms:created>
  <dcterms:modified xsi:type="dcterms:W3CDTF">2014-12-09T19:08:57Z</dcterms:modified>
</cp:coreProperties>
</file>