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7C7-4608-41CA-B0BA-F0CA81EE3FA0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13D12-74FC-4FF7-8DB3-B7B0E19E4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019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7C7-4608-41CA-B0BA-F0CA81EE3FA0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13D12-74FC-4FF7-8DB3-B7B0E19E4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72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7C7-4608-41CA-B0BA-F0CA81EE3FA0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13D12-74FC-4FF7-8DB3-B7B0E19E4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97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7C7-4608-41CA-B0BA-F0CA81EE3FA0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13D12-74FC-4FF7-8DB3-B7B0E19E4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30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7C7-4608-41CA-B0BA-F0CA81EE3FA0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13D12-74FC-4FF7-8DB3-B7B0E19E4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23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7C7-4608-41CA-B0BA-F0CA81EE3FA0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13D12-74FC-4FF7-8DB3-B7B0E19E4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969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7C7-4608-41CA-B0BA-F0CA81EE3FA0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13D12-74FC-4FF7-8DB3-B7B0E19E4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797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7C7-4608-41CA-B0BA-F0CA81EE3FA0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13D12-74FC-4FF7-8DB3-B7B0E19E4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702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7C7-4608-41CA-B0BA-F0CA81EE3FA0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13D12-74FC-4FF7-8DB3-B7B0E19E4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467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7C7-4608-41CA-B0BA-F0CA81EE3FA0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13D12-74FC-4FF7-8DB3-B7B0E19E4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65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7C7-4608-41CA-B0BA-F0CA81EE3FA0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13D12-74FC-4FF7-8DB3-B7B0E19E4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836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637C7-4608-41CA-B0BA-F0CA81EE3FA0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13D12-74FC-4FF7-8DB3-B7B0E19E4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211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u="sng" smtClean="0">
                <a:latin typeface="Times New Roman" pitchFamily="18" charset="0"/>
                <a:cs typeface="Times New Roman" pitchFamily="18" charset="0"/>
              </a:rPr>
              <a:t>Chapter 14-Section </a:t>
            </a:r>
            <a:r>
              <a:rPr lang="en-US" altLang="en-US" sz="4000" u="sng" dirty="0" smtClean="0">
                <a:latin typeface="Times New Roman" pitchFamily="18" charset="0"/>
                <a:cs typeface="Times New Roman" pitchFamily="18" charset="0"/>
              </a:rPr>
              <a:t>4-</a:t>
            </a:r>
            <a:r>
              <a:rPr lang="en-US" altLang="en-US" sz="4000" u="sng" dirty="0" smtClean="0">
                <a:latin typeface="Times New Roman" pitchFamily="18" charset="0"/>
              </a:rPr>
              <a:t>The Hundred Years’ War and the Plague</a:t>
            </a:r>
            <a:r>
              <a:rPr lang="en-US" altLang="en-US" sz="4000" dirty="0" smtClean="0"/>
              <a:t> </a:t>
            </a:r>
          </a:p>
        </p:txBody>
      </p:sp>
      <p:pic>
        <p:nvPicPr>
          <p:cNvPr id="36867" name="Picture 3" descr="Screen+shot+2010-03-28+at+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600200"/>
            <a:ext cx="622935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366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u="sng" smtClean="0">
                <a:latin typeface="Times New Roman" pitchFamily="18" charset="0"/>
              </a:rPr>
              <a:t>The Bubonic Plague Strikes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4724400" cy="4525963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endParaRPr lang="en-US" altLang="en-US" sz="2400" smtClean="0"/>
          </a:p>
          <a:p>
            <a:pPr>
              <a:lnSpc>
                <a:spcPct val="90000"/>
              </a:lnSpc>
            </a:pPr>
            <a:r>
              <a:rPr lang="en-US" altLang="en-US" sz="2600" b="1" u="sng" smtClean="0">
                <a:latin typeface="Times New Roman" pitchFamily="18" charset="0"/>
              </a:rPr>
              <a:t>The Bubonic Plague- </a:t>
            </a:r>
            <a:r>
              <a:rPr lang="en-US" altLang="en-US" sz="2600" smtClean="0">
                <a:latin typeface="Times New Roman" pitchFamily="18" charset="0"/>
              </a:rPr>
              <a:t>A deadly epidemic that killed about 1/3rd of Europe</a:t>
            </a:r>
          </a:p>
          <a:p>
            <a:pPr>
              <a:lnSpc>
                <a:spcPct val="90000"/>
              </a:lnSpc>
            </a:pPr>
            <a:r>
              <a:rPr lang="en-US" altLang="en-US" sz="2600" smtClean="0">
                <a:latin typeface="Times New Roman" pitchFamily="18" charset="0"/>
              </a:rPr>
              <a:t>Origins and Impact of the Plague-</a:t>
            </a:r>
          </a:p>
          <a:p>
            <a:pPr lvl="1">
              <a:lnSpc>
                <a:spcPct val="90000"/>
              </a:lnSpc>
            </a:pPr>
            <a:r>
              <a:rPr lang="en-US" altLang="en-US" sz="2600" smtClean="0">
                <a:latin typeface="Times New Roman" pitchFamily="18" charset="0"/>
              </a:rPr>
              <a:t>Began in Asia and received its name the Black Death from the purplish black bumps on the skin</a:t>
            </a:r>
          </a:p>
          <a:p>
            <a:pPr lvl="1">
              <a:lnSpc>
                <a:spcPct val="90000"/>
              </a:lnSpc>
            </a:pPr>
            <a:r>
              <a:rPr lang="en-US" altLang="en-US" sz="2600" smtClean="0">
                <a:latin typeface="Times New Roman" pitchFamily="18" charset="0"/>
              </a:rPr>
              <a:t>Took four years to cross Europe</a:t>
            </a:r>
          </a:p>
          <a:p>
            <a:pPr lvl="1">
              <a:lnSpc>
                <a:spcPct val="90000"/>
              </a:lnSpc>
            </a:pPr>
            <a:r>
              <a:rPr lang="en-US" altLang="en-US" sz="2600" smtClean="0">
                <a:latin typeface="Times New Roman" pitchFamily="18" charset="0"/>
              </a:rPr>
              <a:t>Millions who caught it died</a:t>
            </a:r>
          </a:p>
        </p:txBody>
      </p:sp>
      <p:pic>
        <p:nvPicPr>
          <p:cNvPr id="37892" name="Picture 4" descr="220px-Holbein-dea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362200"/>
            <a:ext cx="3390900" cy="288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174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u="sng" smtClean="0">
                <a:latin typeface="Times New Roman" pitchFamily="18" charset="0"/>
              </a:rPr>
              <a:t>The Bubonic Plague Strikes</a:t>
            </a:r>
          </a:p>
        </p:txBody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3434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 u="sng" smtClean="0">
                <a:latin typeface="Times New Roman" pitchFamily="18" charset="0"/>
              </a:rPr>
              <a:t>Effects of the Plague-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</a:rPr>
              <a:t>Population declined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</a:rPr>
              <a:t>Trade declined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</a:rPr>
              <a:t>Serfs left to find a better living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</a:rPr>
              <a:t>Jews were blamed for the plague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</a:rPr>
              <a:t>Church lost prestige when their prayers failed to stop the plague</a:t>
            </a:r>
          </a:p>
        </p:txBody>
      </p:sp>
      <p:pic>
        <p:nvPicPr>
          <p:cNvPr id="38916" name="Picture 4" descr="plag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981200"/>
            <a:ext cx="3771900" cy="321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097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</a:rPr>
              <a:t>The Hundreds Year War</a:t>
            </a:r>
            <a:r>
              <a:rPr lang="en-US" altLang="en-US" smtClean="0"/>
              <a:t> </a:t>
            </a: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5486400" cy="4525963"/>
          </a:xfrm>
        </p:spPr>
        <p:txBody>
          <a:bodyPr>
            <a:normAutofit fontScale="92500"/>
          </a:bodyPr>
          <a:lstStyle/>
          <a:p>
            <a:r>
              <a:rPr lang="en-US" altLang="en-US" sz="2800" b="1" u="sng" smtClean="0">
                <a:latin typeface="Times New Roman" pitchFamily="18" charset="0"/>
              </a:rPr>
              <a:t>The Hundreds Years’ War-</a:t>
            </a:r>
          </a:p>
          <a:p>
            <a:pPr lvl="1"/>
            <a:r>
              <a:rPr lang="en-US" altLang="en-US" sz="2600" smtClean="0">
                <a:latin typeface="Times New Roman" pitchFamily="18" charset="0"/>
              </a:rPr>
              <a:t>Edward III launched a war for the French throne that was fought off and on from 1337 to 1453</a:t>
            </a:r>
          </a:p>
          <a:p>
            <a:pPr lvl="2"/>
            <a:r>
              <a:rPr lang="en-US" altLang="en-US" sz="2600" smtClean="0">
                <a:latin typeface="Times New Roman" pitchFamily="18" charset="0"/>
              </a:rPr>
              <a:t>French pushed the English out of France</a:t>
            </a:r>
          </a:p>
          <a:p>
            <a:pPr lvl="1"/>
            <a:r>
              <a:rPr lang="en-US" altLang="en-US" sz="2600" smtClean="0">
                <a:latin typeface="Times New Roman" pitchFamily="18" charset="0"/>
              </a:rPr>
              <a:t>The Hundred Years</a:t>
            </a:r>
            <a:r>
              <a:rPr lang="en-US" altLang="en-US" sz="2600" smtClean="0"/>
              <a:t>’</a:t>
            </a:r>
            <a:r>
              <a:rPr lang="en-US" altLang="en-US" sz="2600" smtClean="0">
                <a:latin typeface="Times New Roman" pitchFamily="18" charset="0"/>
              </a:rPr>
              <a:t> War changed European warfare</a:t>
            </a:r>
          </a:p>
          <a:p>
            <a:pPr lvl="2"/>
            <a:r>
              <a:rPr lang="en-US" altLang="en-US" sz="2600" smtClean="0">
                <a:latin typeface="Times New Roman" pitchFamily="18" charset="0"/>
              </a:rPr>
              <a:t>Longbow allowed for thousands of arrows to be rained down upon the French by archers</a:t>
            </a:r>
          </a:p>
        </p:txBody>
      </p:sp>
      <p:pic>
        <p:nvPicPr>
          <p:cNvPr id="39940" name="Picture 4" descr="360997593413857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600200"/>
            <a:ext cx="3097213" cy="39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275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</a:rPr>
              <a:t>The Hundreds Year War</a:t>
            </a:r>
            <a:r>
              <a:rPr lang="en-US" altLang="en-US" smtClean="0"/>
              <a:t> 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5029200" cy="4525963"/>
          </a:xfrm>
        </p:spPr>
        <p:txBody>
          <a:bodyPr>
            <a:normAutofit fontScale="92500"/>
          </a:bodyPr>
          <a:lstStyle/>
          <a:p>
            <a:r>
              <a:rPr lang="en-US" altLang="en-US" sz="2800" b="1" u="sng" smtClean="0">
                <a:latin typeface="Times New Roman" pitchFamily="18" charset="0"/>
              </a:rPr>
              <a:t>Impact of the Hundreds</a:t>
            </a:r>
            <a:r>
              <a:rPr lang="en-US" altLang="en-US" sz="2800" b="1" u="sng" smtClean="0"/>
              <a:t>’</a:t>
            </a:r>
            <a:r>
              <a:rPr lang="en-US" altLang="en-US" sz="2800" b="1" u="sng" smtClean="0">
                <a:latin typeface="Times New Roman" pitchFamily="18" charset="0"/>
              </a:rPr>
              <a:t> Year War-</a:t>
            </a:r>
          </a:p>
          <a:p>
            <a:pPr lvl="1"/>
            <a:r>
              <a:rPr lang="en-US" altLang="en-US" sz="2600" smtClean="0">
                <a:latin typeface="Times New Roman" pitchFamily="18" charset="0"/>
              </a:rPr>
              <a:t>Feeling of nationalism emerges in England and France</a:t>
            </a:r>
          </a:p>
          <a:p>
            <a:pPr lvl="1"/>
            <a:r>
              <a:rPr lang="en-US" altLang="en-US" sz="2600" smtClean="0">
                <a:latin typeface="Times New Roman" pitchFamily="18" charset="0"/>
              </a:rPr>
              <a:t>Power of the French Monarchy increases</a:t>
            </a:r>
          </a:p>
          <a:p>
            <a:pPr lvl="1"/>
            <a:r>
              <a:rPr lang="en-US" altLang="en-US" sz="2600" smtClean="0">
                <a:latin typeface="Times New Roman" pitchFamily="18" charset="0"/>
              </a:rPr>
              <a:t>End of the Hundreds</a:t>
            </a:r>
            <a:r>
              <a:rPr lang="en-US" altLang="en-US" sz="2600" smtClean="0"/>
              <a:t>’</a:t>
            </a:r>
            <a:r>
              <a:rPr lang="en-US" altLang="en-US" sz="2600" smtClean="0">
                <a:latin typeface="Times New Roman" pitchFamily="18" charset="0"/>
              </a:rPr>
              <a:t> Year War = the End of the Middle Ages</a:t>
            </a:r>
          </a:p>
          <a:p>
            <a:pPr lvl="2"/>
            <a:r>
              <a:rPr lang="en-US" altLang="en-US" sz="2600" smtClean="0">
                <a:latin typeface="Times New Roman" pitchFamily="18" charset="0"/>
              </a:rPr>
              <a:t>b/c religious devotion and code of chivalry crumbled</a:t>
            </a:r>
          </a:p>
        </p:txBody>
      </p:sp>
      <p:pic>
        <p:nvPicPr>
          <p:cNvPr id="40964" name="Picture 4" descr="henry-v-pray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981200"/>
            <a:ext cx="2857500" cy="321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99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</a:rPr>
              <a:t>The Hundreds Year War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5181600" cy="4525963"/>
          </a:xfrm>
        </p:spPr>
        <p:txBody>
          <a:bodyPr/>
          <a:lstStyle/>
          <a:p>
            <a:r>
              <a:rPr lang="en-US" altLang="en-US" sz="2800" b="1" u="sng" smtClean="0">
                <a:latin typeface="Times New Roman" pitchFamily="18" charset="0"/>
              </a:rPr>
              <a:t>Joan of Arc- </a:t>
            </a:r>
          </a:p>
          <a:p>
            <a:pPr lvl="1"/>
            <a:r>
              <a:rPr lang="en-US" altLang="en-US" sz="2400" smtClean="0">
                <a:latin typeface="Times New Roman" pitchFamily="18" charset="0"/>
              </a:rPr>
              <a:t>1429- Joan a young peasant girl felt a call from God to rescue France from English conquerors</a:t>
            </a:r>
          </a:p>
          <a:p>
            <a:pPr lvl="2"/>
            <a:r>
              <a:rPr lang="en-US" altLang="en-US" sz="2000" smtClean="0">
                <a:latin typeface="Times New Roman" pitchFamily="18" charset="0"/>
              </a:rPr>
              <a:t>Led them to victory in the battle near Orleans</a:t>
            </a:r>
          </a:p>
          <a:p>
            <a:pPr lvl="1"/>
            <a:r>
              <a:rPr lang="en-US" altLang="en-US" sz="2400" smtClean="0">
                <a:latin typeface="Times New Roman" pitchFamily="18" charset="0"/>
              </a:rPr>
              <a:t>Charles VII was crowned king</a:t>
            </a:r>
          </a:p>
          <a:p>
            <a:pPr lvl="2"/>
            <a:r>
              <a:rPr lang="en-US" altLang="en-US" sz="2000" smtClean="0">
                <a:latin typeface="Times New Roman" pitchFamily="18" charset="0"/>
              </a:rPr>
              <a:t>Did nothing to save her</a:t>
            </a:r>
          </a:p>
          <a:p>
            <a:pPr lvl="1"/>
            <a:r>
              <a:rPr lang="en-US" altLang="en-US" sz="2400" smtClean="0">
                <a:latin typeface="Times New Roman" pitchFamily="18" charset="0"/>
              </a:rPr>
              <a:t>She was captured and burned as a witch</a:t>
            </a:r>
          </a:p>
        </p:txBody>
      </p:sp>
      <p:pic>
        <p:nvPicPr>
          <p:cNvPr id="41988" name="Picture 4" descr="Joan of Ar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600200"/>
            <a:ext cx="2895600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611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Chapter 14-Section 4-The Hundred Years’ War and the Plague </vt:lpstr>
      <vt:lpstr>The Bubonic Plague Strikes</vt:lpstr>
      <vt:lpstr>The Bubonic Plague Strikes</vt:lpstr>
      <vt:lpstr>The Hundreds Year War </vt:lpstr>
      <vt:lpstr>The Hundreds Year War </vt:lpstr>
      <vt:lpstr>The Hundreds Year War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14-Section 4-The Hundred Years’ War and the Plague </dc:title>
  <dc:creator>Windows User</dc:creator>
  <cp:lastModifiedBy>Windows User</cp:lastModifiedBy>
  <cp:revision>1</cp:revision>
  <dcterms:created xsi:type="dcterms:W3CDTF">2014-12-03T18:57:18Z</dcterms:created>
  <dcterms:modified xsi:type="dcterms:W3CDTF">2014-12-03T18:57:40Z</dcterms:modified>
</cp:coreProperties>
</file>