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7A7EC-50AC-47AA-999A-A25E933C37EC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5779-4E2C-45D5-92CA-7B32E4B09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39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1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9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1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5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7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6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4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9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9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5AB14-3D40-447F-B14C-DF3A2D44FD5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B3B9E-323A-4E6A-A0FA-549F85A1E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1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300" u="sng" dirty="0" smtClean="0">
                <a:latin typeface="Constantia" pitchFamily="18" charset="0"/>
              </a:rPr>
              <a:t>Bell Work</a:t>
            </a:r>
            <a:r>
              <a:rPr lang="en-US" dirty="0" smtClean="0">
                <a:latin typeface="Constantia" pitchFamily="18" charset="0"/>
              </a:rPr>
              <a:t/>
            </a:r>
            <a:br>
              <a:rPr lang="en-US" dirty="0" smtClean="0">
                <a:latin typeface="Constantia" pitchFamily="18" charset="0"/>
              </a:rPr>
            </a:br>
            <a:r>
              <a:rPr lang="en-US" sz="4000" dirty="0" smtClean="0">
                <a:latin typeface="Constantia" pitchFamily="18" charset="0"/>
              </a:rPr>
              <a:t>Thursday 11/20</a:t>
            </a:r>
            <a:endParaRPr lang="en-US" sz="40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Look in your book beginning on page 393 and     begin </a:t>
            </a:r>
            <a:r>
              <a:rPr lang="en-US" altLang="en-US" b="1" i="1" u="sng" smtClean="0">
                <a:latin typeface="Times New Roman" pitchFamily="18" charset="0"/>
                <a:cs typeface="Times New Roman" pitchFamily="18" charset="0"/>
              </a:rPr>
              <a:t>reading</a:t>
            </a:r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 to find the answers</a:t>
            </a:r>
            <a:endParaRPr lang="en-US" altLang="en-US" smtClean="0"/>
          </a:p>
          <a:p>
            <a:r>
              <a:rPr lang="en-US" altLang="en-US" smtClean="0">
                <a:latin typeface="Times New Roman" pitchFamily="18" charset="0"/>
              </a:rPr>
              <a:t>1. What two legal practices date back to Henry II? </a:t>
            </a:r>
          </a:p>
          <a:p>
            <a:r>
              <a:rPr lang="en-US" altLang="en-US" smtClean="0">
                <a:latin typeface="Times New Roman" pitchFamily="18" charset="0"/>
              </a:rPr>
              <a:t>2. What rights are guaranteed by the Magna Carta? </a:t>
            </a:r>
          </a:p>
          <a:p>
            <a:r>
              <a:rPr lang="en-US" altLang="en-US" smtClean="0">
                <a:latin typeface="Times New Roman" pitchFamily="18" charset="0"/>
              </a:rPr>
              <a:t>3. Why did Philip II call the Estates-General together? 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582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534400" cy="914400"/>
          </a:xfrm>
        </p:spPr>
        <p:txBody>
          <a:bodyPr/>
          <a:lstStyle/>
          <a:p>
            <a:r>
              <a:rPr lang="en-US" altLang="en-US" sz="4000" u="sng" smtClean="0">
                <a:latin typeface="Times New Roman" pitchFamily="18" charset="0"/>
                <a:cs typeface="Times New Roman" pitchFamily="18" charset="0"/>
              </a:rPr>
              <a:t>Section 3-</a:t>
            </a:r>
            <a:r>
              <a:rPr lang="en-US" altLang="en-US" sz="4000" u="sng" smtClean="0">
                <a:latin typeface="Times New Roman" pitchFamily="18" charset="0"/>
              </a:rPr>
              <a:t>England and France Develop</a:t>
            </a:r>
            <a:r>
              <a:rPr lang="en-US" altLang="en-US" sz="4000" smtClean="0"/>
              <a:t> </a:t>
            </a:r>
          </a:p>
        </p:txBody>
      </p:sp>
      <p:pic>
        <p:nvPicPr>
          <p:cNvPr id="30723" name="Picture 3" descr="20090614-Joao_sem_terra_assina_carta_Mag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295400"/>
            <a:ext cx="376237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019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 u="sng" smtClean="0"/>
              <a:t/>
            </a:r>
            <a:br>
              <a:rPr lang="en-US" altLang="en-US" sz="4000" u="sng" smtClean="0"/>
            </a:br>
            <a:r>
              <a:rPr lang="en-US" altLang="en-US" sz="4000" u="sng" smtClean="0">
                <a:latin typeface="Times New Roman" pitchFamily="18" charset="0"/>
              </a:rPr>
              <a:t>England Absorbs Waves of Invaders</a:t>
            </a:r>
            <a:r>
              <a:rPr lang="en-US" altLang="en-US" sz="4000" smtClean="0"/>
              <a:t/>
            </a:r>
            <a:br>
              <a:rPr lang="en-US" altLang="en-US" sz="4000" smtClean="0"/>
            </a:br>
            <a:endParaRPr lang="en-US" altLang="en-US" sz="4000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Early Invasions-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During the 800</a:t>
            </a:r>
            <a:r>
              <a:rPr lang="en-US" altLang="en-US" smtClean="0"/>
              <a:t>’</a:t>
            </a:r>
            <a:r>
              <a:rPr lang="en-US" altLang="en-US" smtClean="0">
                <a:latin typeface="Times New Roman" pitchFamily="18" charset="0"/>
              </a:rPr>
              <a:t>s England was invaded by Danish Vikings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United kingdom</a:t>
            </a:r>
            <a:r>
              <a:rPr lang="en-US" altLang="en-US" smtClean="0"/>
              <a:t>’</a:t>
            </a:r>
            <a:r>
              <a:rPr lang="en-US" altLang="en-US" smtClean="0">
                <a:latin typeface="Times New Roman" pitchFamily="18" charset="0"/>
              </a:rPr>
              <a:t>s began to unite and started calling England </a:t>
            </a:r>
            <a:r>
              <a:rPr lang="en-US" altLang="en-US" smtClean="0"/>
              <a:t>“</a:t>
            </a:r>
            <a:r>
              <a:rPr lang="en-US" altLang="en-US" smtClean="0">
                <a:latin typeface="Times New Roman" pitchFamily="18" charset="0"/>
              </a:rPr>
              <a:t>Land of the Angels</a:t>
            </a:r>
            <a:r>
              <a:rPr lang="en-US" altLang="en-US" smtClean="0"/>
              <a:t>”</a:t>
            </a:r>
            <a:r>
              <a:rPr lang="en-US" altLang="en-US" sz="3200" smtClean="0"/>
              <a:t> </a:t>
            </a:r>
          </a:p>
        </p:txBody>
      </p:sp>
      <p:pic>
        <p:nvPicPr>
          <p:cNvPr id="31748" name="Picture 4" descr="c-l-doughty-danish-vikings-attack-the-british-forces-under-king-alf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57400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1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England</a:t>
            </a:r>
            <a:r>
              <a:rPr lang="en-US" altLang="en-US" u="sng" smtClean="0"/>
              <a:t>’</a:t>
            </a:r>
            <a:r>
              <a:rPr lang="en-US" altLang="en-US" u="sng" smtClean="0">
                <a:latin typeface="Times New Roman" pitchFamily="18" charset="0"/>
              </a:rPr>
              <a:t>s Evolving Government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 u="sng" smtClean="0">
                <a:latin typeface="Times New Roman" pitchFamily="18" charset="0"/>
              </a:rPr>
              <a:t>England</a:t>
            </a:r>
            <a:r>
              <a:rPr lang="en-US" altLang="en-US" sz="2800" b="1" u="sng" smtClean="0"/>
              <a:t>’</a:t>
            </a:r>
            <a:r>
              <a:rPr lang="en-US" altLang="en-US" sz="2800" b="1" u="sng" smtClean="0">
                <a:latin typeface="Times New Roman" pitchFamily="18" charset="0"/>
              </a:rPr>
              <a:t>s New Goals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>
                <a:latin typeface="Times New Roman" pitchFamily="18" charset="0"/>
              </a:rPr>
              <a:t>1st- Keep and gain more French land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>
                <a:latin typeface="Times New Roman" pitchFamily="18" charset="0"/>
              </a:rPr>
              <a:t>2nd- Strengthen their power over Nobles and the Church</a:t>
            </a:r>
          </a:p>
          <a:p>
            <a:pPr>
              <a:lnSpc>
                <a:spcPct val="90000"/>
              </a:lnSpc>
            </a:pPr>
            <a:r>
              <a:rPr lang="en-US" altLang="en-US" sz="2800" b="1" u="sng" smtClean="0">
                <a:latin typeface="Times New Roman" pitchFamily="18" charset="0"/>
              </a:rPr>
              <a:t>Magna Carta-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“</a:t>
            </a:r>
            <a:r>
              <a:rPr lang="en-US" altLang="en-US" sz="2400" smtClean="0">
                <a:latin typeface="Times New Roman" pitchFamily="18" charset="0"/>
              </a:rPr>
              <a:t>Great Document</a:t>
            </a:r>
            <a:r>
              <a:rPr lang="en-US" altLang="en-US" sz="2400" smtClean="0"/>
              <a:t>”</a:t>
            </a:r>
            <a:r>
              <a:rPr lang="en-US" altLang="en-US" sz="2400" smtClean="0">
                <a:latin typeface="Times New Roman" pitchFamily="18" charset="0"/>
              </a:rPr>
              <a:t> that granted certain political rights</a:t>
            </a:r>
          </a:p>
          <a:p>
            <a:pPr lvl="3">
              <a:lnSpc>
                <a:spcPct val="90000"/>
              </a:lnSpc>
            </a:pPr>
            <a:r>
              <a:rPr lang="en-US" altLang="en-US" sz="1800" smtClean="0">
                <a:latin typeface="Times New Roman" pitchFamily="18" charset="0"/>
              </a:rPr>
              <a:t>No taxation without representation, trial by jury, protection of the law</a:t>
            </a:r>
          </a:p>
        </p:txBody>
      </p:sp>
      <p:pic>
        <p:nvPicPr>
          <p:cNvPr id="32772" name="Picture 4" descr="magna car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371600"/>
            <a:ext cx="2620963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368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6" descr="england_france_1069_1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8" descr="ab-home-01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447800"/>
            <a:ext cx="38100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Text Box 9"/>
          <p:cNvSpPr txBox="1">
            <a:spLocks noChangeArrowheads="1"/>
          </p:cNvSpPr>
          <p:nvPr/>
        </p:nvSpPr>
        <p:spPr bwMode="auto">
          <a:xfrm>
            <a:off x="7162800" y="1600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England</a:t>
            </a:r>
          </a:p>
        </p:txBody>
      </p:sp>
      <p:pic>
        <p:nvPicPr>
          <p:cNvPr id="3379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635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Text Box 12"/>
          <p:cNvSpPr txBox="1">
            <a:spLocks noChangeArrowheads="1"/>
          </p:cNvSpPr>
          <p:nvPr/>
        </p:nvSpPr>
        <p:spPr bwMode="auto">
          <a:xfrm>
            <a:off x="5638800" y="4876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France</a:t>
            </a:r>
          </a:p>
        </p:txBody>
      </p:sp>
      <p:pic>
        <p:nvPicPr>
          <p:cNvPr id="33799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029200"/>
            <a:ext cx="6000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0" name="Text Box 14"/>
          <p:cNvSpPr txBox="1">
            <a:spLocks noChangeArrowheads="1"/>
          </p:cNvSpPr>
          <p:nvPr/>
        </p:nvSpPr>
        <p:spPr bwMode="auto">
          <a:xfrm>
            <a:off x="5029200" y="0"/>
            <a:ext cx="38862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u="sng">
                <a:latin typeface="Times New Roman" pitchFamily="18" charset="0"/>
              </a:rPr>
              <a:t>England and France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u="sng">
                <a:latin typeface="Times New Roman" pitchFamily="18" charset="0"/>
              </a:rPr>
              <a:t>(Yes England is an island)</a:t>
            </a:r>
          </a:p>
        </p:txBody>
      </p:sp>
    </p:spTree>
    <p:extLst>
      <p:ext uri="{BB962C8B-B14F-4D97-AF65-F5344CB8AC3E}">
        <p14:creationId xmlns:p14="http://schemas.microsoft.com/office/powerpoint/2010/main" val="61799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u="sng" smtClean="0">
                <a:latin typeface="Times New Roman" pitchFamily="18" charset="0"/>
              </a:rPr>
              <a:t>France Becomes a Separate Kingdom</a:t>
            </a:r>
            <a:r>
              <a:rPr lang="en-US" altLang="en-US" sz="4000" smtClean="0"/>
              <a:t> 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5181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</a:rPr>
              <a:t>Estates General- 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The assembling of the Third Estate in which commoners, wealthy landholders and Philip assembled a council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Helped increase royal power over nobility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Failed to limit the power of the king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Beginnings of democracy in England and France</a:t>
            </a:r>
          </a:p>
        </p:txBody>
      </p:sp>
      <p:pic>
        <p:nvPicPr>
          <p:cNvPr id="34820" name="Picture 4" descr="N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50" y="2286000"/>
            <a:ext cx="3371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96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185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Bell Work Thursday 11/20</vt:lpstr>
      <vt:lpstr>Section 3-England and France Develop </vt:lpstr>
      <vt:lpstr> England Absorbs Waves of Invaders </vt:lpstr>
      <vt:lpstr>England’s Evolving Government</vt:lpstr>
      <vt:lpstr>PowerPoint Presentation</vt:lpstr>
      <vt:lpstr>France Becomes a Separate Kingdom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3-England and France Develop </dc:title>
  <dc:creator>Windows User</dc:creator>
  <cp:lastModifiedBy>Windows User</cp:lastModifiedBy>
  <cp:revision>2</cp:revision>
  <dcterms:created xsi:type="dcterms:W3CDTF">2014-11-20T13:07:09Z</dcterms:created>
  <dcterms:modified xsi:type="dcterms:W3CDTF">2014-11-20T13:20:27Z</dcterms:modified>
</cp:coreProperties>
</file>