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11-15T19:34:09.38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FFCC99"/>
      <inkml:brushProperty name="fitToCurve" value="1"/>
      <inkml:brushProperty name="ignorePressure" value="1"/>
    </inkml:brush>
    <inkml:brush xml:id="br2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3">
      <inkml:brushProperty name="width" value="0.09701" units="cm"/>
      <inkml:brushProperty name="height" value="0.09701" units="cm"/>
      <inkml:brushProperty name="fitToCurve" value="1"/>
    </inkml:brush>
    <inkml:brush xml:id="br4">
      <inkml:brushProperty name="width" value="0.09701" units="cm"/>
      <inkml:brushProperty name="height" value="0.09701" units="cm"/>
      <inkml:brushProperty name="color" value="#FFFFFF"/>
      <inkml:brushProperty name="fitToCurve" value="1"/>
    </inkml:brush>
    <inkml:brush xml:id="br5">
      <inkml:brushProperty name="width" value="0.05292" units="cm"/>
      <inkml:brushProperty name="height" value="0.05292" units="cm"/>
      <inkml:brushProperty name="color" value="#FFFF00"/>
      <inkml:brushProperty name="fitToCurve" value="1"/>
      <inkml:brushProperty name="ignorePressure" value="1"/>
    </inkml:brush>
  </inkml:definitions>
  <inkml:trace contextRef="#ctx0" brushRef="#br0">1529 4119,'-28'-25,"-1"50,1 0,-30 24,29-24,29 0,-29 0,58-1,0 1,0-25,0 0,-1-25,1 1,-1 24,1-25,0 0,-1-25,-56 26,-1-1,0 25,-28 0,29 0,-1 25,0-1,29 1,29 0,0-25,-1 0,1 0,28 0,-28-25,-1 0,-28 1,0-1,-28 0,-1 25,0-25,1 25,-29 25,-1-25,29 25,0 0,29-1,0 1,0 0,29 0,0-25,0 0,28 0,-28-25,-1 25,1-25,-29 0,0 1,0-1</inkml:trace>
  <inkml:trace contextRef="#ctx0" brushRef="#br0" timeOffset="703">1444 4069,'-29'25,"-29"0,29 0,1-1,28 1,0 0,0 0,28 0,1-1,29-24,-29 0,28 0,-29-24,1 24,0-25,-29-25,0 25,0 1,-29 24,0 0,-28 0,29 0,-1 24,0 1,29 0,0 0,29 24,0-49,-1 0,29 0,-28 0,0-24,-1 24,-28-50,0 25,-28 0,-1 25,-28 0,28 25,-28 0,28-25,29 25,0 24,29-49,0 25,-1-25,1 0,28-25,-28 25,-29-24,28-1,-28 0,-28 0,-30 0,30 50,-1-25,1 25,-1 0,58 24,-1-49,1 0,-1 0,1 0,0-24,-1-26,-28 25,-28 0,-1 25,-28 0,28 25,1-25,-1 25,29 0,29 0,-1-25</inkml:trace>
  <inkml:trace contextRef="#ctx0" brushRef="#br0" timeOffset="2140">1587 4094,'28'0,"-28"-25,29 25,0 0,-29-25,29 25,0 0,-29-24,28 24,0 0,1 0,-29-25,29 25,0 0,-1 0,-28 25,29-25,0 24,-29 1,0 0,29-25,-29 50,0-26,0 1,29 0,-29 0,-29 24,29-24,0 0,-29-25,29 25,-29-25,0 0,1-25,-1 25,0 0,0 0,29-25,-28 25,0 0,28-25,-29 25,0 0,29-24,-29 24,58 0,-29 0</inkml:trace>
  <inkml:trace contextRef="#ctx0" brushRef="#br0" timeOffset="4406">1243 4069,'-29'0,"29"-25,-29 25,0 0,1 0,-1-24,0 24,0 0,0 0,2-25,-2 25,0 0,0 25,0-25,29 24,0 1,-28-25,28 25,0 25,0-26,0 1,0 0,28-25,-28 25,0 24,29-24,0 0,0-25,0 0,-29-25,27 25,2 0,-29-25,29 25,-29-24,29 24,0 0,-1-25,1 25,-29-25,29 25,0 0,-29-25,28 25,1 0,-29-25,-29 25,29-24,0-1,-28 25,-1-25,0 25,0 0,1 25,28 0,28-25,-28 24,29-24,0 0,-29-24,-29-1,0 0,1 25,-1 0,0 0,0 0,0 0,2 0,-2 0,29 50,29-50,-29-25,-29 25,0 0,29 25,-29-1,58-24,0-24,0-1,-29 0</inkml:trace>
  <inkml:trace contextRef="#ctx0" brushRef="#br0" timeOffset="7015">956 4069,'-29'25,"0"0,29 0,0-1,29-24,0-24,0-1,-29-25,-29 50,29 25,-29-25,29 50,29-50,-29 24,29-24,-29-24,27 24,2 0,-29-25,29 25,-29-25</inkml:trace>
  <inkml:trace contextRef="#ctx0" brushRef="#br0" timeOffset="7468">956 4069,'0'0</inkml:trace>
  <inkml:trace contextRef="#ctx0" brushRef="#br0" timeOffset="7484">956 4168,'0'25,"29"-25,-2 0,-27-25,29 25,0 0,-29-24,29 24,-29 0</inkml:trace>
  <inkml:trace contextRef="#ctx0" brushRef="#br0" timeOffset="7687">956 4168,'0'0</inkml:trace>
  <inkml:trace contextRef="#ctx0" brushRef="#br0" timeOffset="7703">985 4193,'-29'0,"29"25,29-25,-2 0,-27-25,29 25,0-25,-58 50,0-25</inkml:trace>
  <inkml:trace contextRef="#ctx0" brushRef="#br0" timeOffset="7906">1012 4218,'-27'0,"-2"25,58-25,-29-25,27 25,2-25,0 25,-29 0</inkml:trace>
  <inkml:trace contextRef="#ctx0" brushRef="#br0" timeOffset="8187">985 4243,'-29'0,"29"0</inkml:trace>
  <inkml:trace contextRef="#ctx0" brushRef="#br0" timeOffset="8250">985 4243,'0'0,"0"-25</inkml:trace>
  <inkml:trace contextRef="#ctx0" brushRef="#br0" timeOffset="8265">985 4218,'27'0,"2"-25,0 0,0 25,0 0,-29-24,28 24,-28 0</inkml:trace>
  <inkml:trace contextRef="#ctx0" brushRef="#br0" timeOffset="8484">1156 4144,'0'24,"-28"-24,-1 25,0-25,29 25,-29-25,0 0,29 25,-27-25,27 25</inkml:trace>
  <inkml:trace contextRef="#ctx0" brushRef="#br0" timeOffset="8828">956 4268,'0'0</inkml:trace>
  <inkml:trace contextRef="#ctx0" brushRef="#br0" timeOffset="9047">956 4268,'0'0</inkml:trace>
  <inkml:trace contextRef="#ctx0" brushRef="#br0" timeOffset="9078">1012 4243,'29'0,"0"-25,0 25,0 0,-1-25,1 25,0 0,0 0,-1 0,1-25,-1 25,1 0,0 0,0 0,0 0,-29 25,28-25,1 0,-1 0,1 0,0 0,-1 0,-28-25,29 25,0 0,0 0,0 0,-1 0,0 0,-28 25,29-25,-29-25,29 25,-29 0</inkml:trace>
  <inkml:trace contextRef="#ctx0" brushRef="#br0" timeOffset="10687">1759 4168,'28'0,"-28"-24,29 24,0 0,0-25,-29 25</inkml:trace>
  <inkml:trace contextRef="#ctx0" brushRef="#br0" timeOffset="10922">1759 4119,'28'0,"1"0,0-25,0 25,-58 0</inkml:trace>
  <inkml:trace contextRef="#ctx0" brushRef="#br0" timeOffset="11156">1759 4119,'0'0,"57"-50</inkml:trace>
  <inkml:trace contextRef="#ctx0" brushRef="#br0" timeOffset="11234">1816 4069,'-29'0,"1"0,28 25,28-25,-28-25,29 25,0 0,0 0,-29-25,0 25</inkml:trace>
  <inkml:trace contextRef="#ctx0" brushRef="#br0" timeOffset="11593">1759 4094,'-28'25,"-1"0,29-25</inkml:trace>
  <inkml:trace contextRef="#ctx0" brushRef="#br0" timeOffset="11922">1759 4094,'0'0</inkml:trace>
  <inkml:trace contextRef="#ctx0" brushRef="#br0" timeOffset="11937">1816 4094,'29'0,"0"25,-29 0,-29-1,29 1,0 0,-29-25,0 0,29 0</inkml:trace>
  <inkml:trace contextRef="#ctx0" brushRef="#br0" timeOffset="12203">1816 4094,'0'0</inkml:trace>
  <inkml:trace contextRef="#ctx0" brushRef="#br0" timeOffset="12234">1787 4218,'29'0,"0"0,0 0,-29-25,28 25,-28-25,-28 25</inkml:trace>
  <inkml:trace contextRef="#ctx0" brushRef="#br0" timeOffset="12453">1787 4218,'0'0</inkml:trace>
  <inkml:trace contextRef="#ctx0" brushRef="#br0" timeOffset="12484">1787 4243,'29'0,"0"0,0 0,-1 0,-28-25,29 25,-29-25</inkml:trace>
  <inkml:trace contextRef="#ctx0" brushRef="#br0" timeOffset="12703">1787 4243,'0'0</inkml:trace>
  <inkml:trace contextRef="#ctx0" brushRef="#br0" timeOffset="12750">1902 4268,'0'24,"29"-48,0-1,-29 0</inkml:trace>
  <inkml:trace contextRef="#ctx0" brushRef="#br0" timeOffset="13093">1902 4268,'0'0</inkml:trace>
  <inkml:trace contextRef="#ctx0" brushRef="#br0" timeOffset="13109">1931 4144,'0'-25,"0"50,0-1,0 1,0 0,0 0,-29-25,1 0,-1 0,0 0,29-25,-29 25,1 0,0-25,28 25</inkml:trace>
  <inkml:trace contextRef="#ctx0" brushRef="#br0" timeOffset="13672">1673 4168,'0'25,"0"0,29-25,-29 25,29-25,-1 0,-56 0,28 0</inkml:trace>
  <inkml:trace contextRef="#ctx0" brushRef="#br0" timeOffset="13953">1673 4168,'0'0,"29"50</inkml:trace>
  <inkml:trace contextRef="#ctx0" brushRef="#br0" timeOffset="13968">1702 4218,'0'-25,"-29"25</inkml:trace>
  <inkml:trace contextRef="#ctx0" brushRef="#br0" timeOffset="14125">1702 4218,'0'0</inkml:trace>
  <inkml:trace contextRef="#ctx0" brushRef="#br0" timeOffset="14125">1731 4218,'0'25,"28"-25,0 25,-28-1,29-48,-29-26,0 50</inkml:trace>
  <inkml:trace contextRef="#ctx0" brushRef="#br0" timeOffset="14703">1673 4168,'0'-24,"-29"24,0 0,29 0</inkml:trace>
  <inkml:trace contextRef="#ctx0" brushRef="#br0" timeOffset="14906">1673 4168,'0'0</inkml:trace>
  <inkml:trace contextRef="#ctx0" brushRef="#br0" timeOffset="14937">1673 4144,'29'0,"0"0,-29 0</inkml:trace>
  <inkml:trace contextRef="#ctx0" brushRef="#br1" timeOffset="26609">2132 3896,'0'24,"0"1,29 0,-29 0,0 0,0-1,28-24,-28 25,29-25,-29 25,-29-25,1 0,-1 0,0 0,0 0,0 0,29-25,0 0,-27 25,27-24,-29 24,29-25,0 0,-29 25,0-25,0 25,29-25,-28 25,56 0,1 0,0 0,-29-24,29 24,0 0,-2 0,2 24,-29 1,0 25,29-50,-29 25,0-50,0 0,0-25,-29 50,29 25,0 25,0-25,0-1,29-24,-29-24,0-1,0 0,0-25,0 26,0-1,0 0,0 25</inkml:trace>
  <inkml:trace contextRef="#ctx0" brushRef="#br1" timeOffset="30375">2103 3846,'0'25,"-29"-25,29 25,-29-25,29 0</inkml:trace>
  <inkml:trace contextRef="#ctx0" brushRef="#br1" timeOffset="30578">1989 3920,'0'0</inkml:trace>
  <inkml:trace contextRef="#ctx0" brushRef="#br1" timeOffset="30609">1989 3920,'0'0</inkml:trace>
  <inkml:trace contextRef="#ctx0" brushRef="#br1" timeOffset="30640">1960 3920,'0'0</inkml:trace>
  <inkml:trace contextRef="#ctx0" brushRef="#br1" timeOffset="30750">1960 3920,'0'0</inkml:trace>
  <inkml:trace contextRef="#ctx0" brushRef="#br1" timeOffset="34625">1328 4069,'0'0</inkml:trace>
  <inkml:trace contextRef="#ctx0" brushRef="#br2" timeOffset="46765">1673 3350,'29'0,"-29"25,29-25,-29 24,28-24,0 0,1 0,-29 25,29-25,0 0,-1 0,1 0,0 0,0 0,-29-25,29 25,-2 0,2 0,-29-24,29 24,0 0,0 0,-29-25,28 25,-28-25,29 25,0-25,0 0,-29 1,29-1,-29-25,-29 50,29-25,-29 1,0 24,0 0,1 0,-1 0,0 24,29-24</inkml:trace>
  <inkml:trace contextRef="#ctx0" brushRef="#br2" timeOffset="48593">1185 3300,'-29'0,"29"25,-28-25,28 25,-29-25,29 25,-29-25,29 24,-29-24,0 0,29 25,-27-25,-2 0,29-25,-29 25,0 0,0-24,1 24,28-25,-29 25,29-25,-29 25,29-25,-29 0,29 1,-29-1,29-25,29 50,-29-25,29 1,-29-1,29 25,0 0,-1 0,-28 25</inkml:trace>
  <inkml:trace contextRef="#ctx0" brushRef="#br2" timeOffset="50031">1271 3796,'29'25,"-29"0,28-25,-28 25,29 0,-29-1,29-24,-29 25,29 0,-29 0,29-25,-29-25,28 0,-28 0,0 1,29-1,-29 0,0 0,28 25,-28-25,0 50,0-50,-28 25,-1 0,1 0,-1 0,0 0,0 0,0 0,58 25,-29 0,29-25,-29 25,0-50,0 0,29 25,-29 25,0 0,29-25,-29-25,28 25,-28 0</inkml:trace>
  <inkml:trace contextRef="#ctx0" brushRef="#br2" timeOffset="58359">525 620,'29'25,"-29"0,0 0,28-25,-28 25,0-1,0 26,0-25,0 0,0 24,29 1,-29-25,0 24,0 1,0-25,0 24,-29 1,29-1,0-24,0 25,0-25,-28-1,28 26,0-25,0 24,0-24,0 0,0 0,0 0,-29-1,29 1,0 0,0 0,-29 0,29 0,0-50,29 25,-29-25,0 0,0 0,0 0,29 1,-29-1,0-25,28 25,-28-24,0 24,29 0,-29-24,0 49,0-25,0-25,0 25,0 1,0-26,0 25,-29 0,29 1,0-26,0 25,0 0,0 1,-28-1,28-25,0 25,0 1,0-1,0 0,-29 0,29 0,0 1,0-1,0 0,-29 0,29 0,0 1,0-1,-29 25,29-25,0 0,29 25,0 0,0 0,-1 0,1 0,0-25,0 25,27 0,-27 0,29-25,-29 25,28-24,1 24,-2-25,-27 25,29-25,-1 25,-28 0,29-25,-1 25,-29-25,30 25,-29-24,28 24,-28-25,-1 25,1-25,0 25,28-25,-28 25,0-25,0 25,-1-24,0 24,1-25,0 25,0 0,-1-25,1 25,0 0,0-25,0 25,-2 0,2-25,0 25,0-24,0 24,-1 0,1 0,-29-25,29 25,0 0,0 0,-2 0,-54 0,54 0,-54 0,27 25,0-1,27 1,-27 0,0 0,0 0,29-1,-29 1,0 0,0 0,29 0,-29-1,0 1,0 0,0 25,0-26,0 1,0 0,0 25,0-25,0-1,0 1,0 25,0-25,0-1,0 1,0 25,0-25,0-1,0 1,0 25,0-25,0-1,0 1,0 0,0 0,0 0,-29-1,29 1,0 0,0 0,0 0,0-1,0 1,0 0,29-25,-29 25,0 0,0-25,0 24,0 1,-29-25,29 25,-29-25,2 0,-2 0,0 0,0 0,0 25,1-25,-1 0,0 0,0 0,0 0,2 0,-2 25,0-25,0 0,0 0,1 0,-30 0,29 24,1-24,0 0,-1 0,0 0,0 0,0 25,1-25,-1 0,0 0,1 0,-1 25,1-25,-1 0,0 0,0 25,0-25,1 0,-1 0,1 25,-1-25,0 0,0 0,1 24,-1-24,0 0,0 0,0 0,2 0,-2 25,0-25,0 0,0 0,1 0,28 25,-29-25,0 0,0 0,0 25,2-25,-2 0,0 0,29 25,-29-25,0 0,1 0,28 25,-29-25,0 0,0 24,0-24,29 25,-27-25,-2 0,29 25,-29-25,0 25,0 0,1-25,-1 24,0 1,0 0,1 0,0 0,-1-1,29 1,-29-25,29 25,0 0,-29-25,29 49,-29-24,29 25,0-25,0 24,29-24,-29 0,29-25,0 0,0 0,-1 0,0 0,-28-25,29 25,-29-25,29 25,0-25,-1 25,1-24,0-1,0 0,0 0,-2 0,2 25,-29-24,29-1,0 25,-29-25,29 0,-1 25,1-25,-29 1,29 24,0-25,0 0,-2 25,2-25,0 0,0 25,0-24,-1-1,1 0,0 25,0-25,0 25,-2-25,2 1,29 24,-29-25,-1 25,1-25,0 25,28-25,-28 25,-1-25,1 25,0-25,29 25,-30 0,1-24,-1 24,1 0,0-25,-1 25,30 0,-29-25,0 25,-1 0,0 0,30-25,-29 25,-1 0,1 0,29 0,-29 0,-2 0,2 0,29 0,-29 0,-1 0,1 0,0 0,0 0,0 0,-2 0,31 0,-29 25,0-25,0 0,-1 0,1 0,0 0,0 0,-1 0,0 0,1 0,0 0,0 0,0 0,-1 0,1 0,0-25,-1 25,1 0,-1 0,-28-25,29 25,0 0,-29-24,29 24,0 0,-29-25,0 0,0 0,-29 25,29-25,-29 25,0 0,0 0,1 0,-1 0,1 0,28 25,-29-25,0 0,1 0,-1 0,0 0,0 25,0-25,1 0,0 0,-1 0,0 25,0-25,1 0,-1 0,0 0,29 25,-29-25,0 0,0 0,29 24,-27-24,-2 0,0 0,0 0,29 25,-29-25,1 0,-1 0,0 0,0 0,29 25,0 0,29-25,0 25,0-25,-1 0,1-25,0 25,0 0,0 0,-2 0,-27-25,29 25,0 0,0 0,0 0,0 0,-1 0,1-25,0 25,0 0,-1 0,0 0,1 0,0 0,0 0,0 0,-1-25,1 25,0 0,-1 0,1 0,-1 0,1-24,0 24,-29-25,0 0,-29 25,0-25,1 25,-1 0,1 0,-1 0,0 25,1-25,-1 0,0 0,0 25,0-25,-27 0,27 0,0 25,0-25,1 24,-1-24,-29 0,29 25,0-25,2 25,-2-25,0 0,29 25,-29-25,0 0,29 25,-28-25,28 24,28-24,-28 25,29-25,0 0,0 0,0 25,-2-25,2 0,0 0,0 0,0 0,0 0,-1 0,1 0,0 0,0-25,-1 25,0 0,1 0,0-25,0 25,0-24,-1 24,-28-25,29 25,0 0,-29-25,28 25,1-25,-1 25,-28-25,0 1,-28 24,-1 0,1 0,-1 0,0 0,1 0,-1 0,0 0,0 24,-28-24,29 0,-1 25,0-25,0 25,1-25,-1 0,29 25,-29-25,58 0,0 0,-1 0,1 0,0-25,28 25,-29 0,1-25,0 25,0 0,0 0,-1-25,1 25,-58 0,1 25,-1-25,-29 0,29 25,-27-25,27 25,-29-25,30 25,-30-1,29-24,0 0,29 25,29-25,-29-25,29 25,0 0,0 0,-1 0,1-24,0 24,0 0,-1 0,0 0,-56 0,0 0,-1 24,0-24,58 0,0 0,-1 0,0 0,1 0,0-24,-58 24,29 24,-29-24,1 0,0 0,-1 0,0 0,-28 0,28 0,0 0,0 0,0 0,0 0,2 0,-2 0,0-24,0 24,0 0,1 0,-1 0,0 0,0 0,0-25,2 25,-2 0,0 0,0 0,0 0,1 0,-1 0,0 0,0 0,1 0,0 0,-1 0,0 0,0 0,0 0,-28 0,28 0,1 0,-1 0,1 25,-1-25,0 0,0 0,0 0,1 0,-1 0,1 0,-1 0,0 0,0 24,1-24,-1 0,0 0,0 25,0-25,2 0,27 25,-29-25,0 25,0-25,0 25,1-25,-1 25,0-25,0 24,0-24,2 25,-2-25,0 25,0-25,0 25,1-25,-1 25,0-25,0 24,0-24,2 25,-2 0,0-25,0 25,0 0,1-1,-1 1,29 0,-29 0,0-25,1 49,28-24,28-50,-28 1,29 24,0-25,0-25</inkml:trace>
  <inkml:trace contextRef="#ctx0" brushRef="#br2" timeOffset="68890">438 1861,'0'0</inkml:trace>
  <inkml:trace contextRef="#ctx0" brushRef="#br2" timeOffset="68968">267 1985,'-29'24,"0"1,-28 0,29 0,-1 0,29-1,29-48,-1-1,29 0,-28 0,0 0,28 1,-28-1,0 0,0 0,-2 0,2 1,-29 48</inkml:trace>
  <inkml:trace contextRef="#ctx0" brushRef="#br2" timeOffset="69265">353 1960,'-58'49,"30"-24,-1 25,0-25,0-1,1 1,56-25,1 0,0-49,0 24,-1 0,1 0,0 0,0 1,0 24</inkml:trace>
  <inkml:trace contextRef="#ctx0" brushRef="#br2" timeOffset="69531">238 2084,'-29'25,"0"-1,1 1,0 0,-1 0,29 0,29-25,-29-25,28 25,0-25,30 0,-29-24,28 24,-28 0,0-25,27 26</inkml:trace>
  <inkml:trace contextRef="#ctx0" brushRef="#br2" timeOffset="69812">438 2034,'-56'25,"27"0,0 0,0-1,29-48,29 24,0-25,0 0,0 0,-2 0,2 1,0-1,0 25</inkml:trace>
  <inkml:trace contextRef="#ctx0" brushRef="#br2" timeOffset="70093">324 2109,'-29'0,"58"0</inkml:trace>
  <inkml:trace contextRef="#ctx0" brushRef="#br2" timeOffset="70140">324 2109,'0'0</inkml:trace>
  <inkml:trace contextRef="#ctx0" brushRef="#br2" timeOffset="70250">669 1811,'0'0</inkml:trace>
  <inkml:trace contextRef="#ctx0" brushRef="#br2" timeOffset="70797">496 1761,'-29'0</inkml:trace>
  <inkml:trace contextRef="#ctx0" brushRef="#br2" timeOffset="70937">496 1761,'0'0</inkml:trace>
  <inkml:trace contextRef="#ctx0" brushRef="#br2" timeOffset="70953">525 1737,'0'-25,"29"25,-29-25,0 25</inkml:trace>
  <inkml:trace contextRef="#ctx0" brushRef="#br2" timeOffset="71015">525 1737,'0'0</inkml:trace>
  <inkml:trace contextRef="#ctx0" brushRef="#br2" timeOffset="71031">438 1761,'-27'50,"-2"-25,0 0,29-1</inkml:trace>
  <inkml:trace contextRef="#ctx0" brushRef="#br2" timeOffset="71078">353 1885,'29'0,"0"0,-2 0,2-24,0 24,0-25,0 0,-1 25,1 0,-29 0</inkml:trace>
  <inkml:trace contextRef="#ctx0" brushRef="#br2" timeOffset="71250">525 1861,'-29'24</inkml:trace>
  <inkml:trace contextRef="#ctx0" brushRef="#br2" timeOffset="71281">525 1861,'0'0</inkml:trace>
  <inkml:trace contextRef="#ctx0" brushRef="#br2" timeOffset="71343">467 1910,'0'0</inkml:trace>
  <inkml:trace contextRef="#ctx0" brushRef="#br2" timeOffset="71359">525 1836,'-29'0,"29"25,-29-1,0 1,29 0,29-50,-29 25</inkml:trace>
  <inkml:trace contextRef="#ctx0" brushRef="#br2" timeOffset="71500">525 1836,'0'0</inkml:trace>
  <inkml:trace contextRef="#ctx0" brushRef="#br2" timeOffset="71515">582 1836,'29'-25,"0"0,-29 0,29 25,-58 0</inkml:trace>
  <inkml:trace contextRef="#ctx0" brushRef="#br2" timeOffset="71609">582 1836,'0'0</inkml:trace>
  <inkml:trace contextRef="#ctx0" brushRef="#br2" timeOffset="71625">525 1836,'-29'25,"0"-1,58-24,0-24,0-1,-1 25,1-25,0 0,0 0</inkml:trace>
  <inkml:trace contextRef="#ctx0" brushRef="#br2" timeOffset="71812">525 1861,'-29'24,"0"1</inkml:trace>
  <inkml:trace contextRef="#ctx0" brushRef="#br2" timeOffset="71843">525 1861,'0'0</inkml:trace>
  <inkml:trace contextRef="#ctx0" brushRef="#br2" timeOffset="71859">438 1960,'29'0,"29"-25,-29 0,-1 0,1 1,0 24,-58 0</inkml:trace>
  <inkml:trace contextRef="#ctx0" brushRef="#br2" timeOffset="72015">554 1935,'-29'25,"0"0,0-1,29 1,0-25</inkml:trace>
  <inkml:trace contextRef="#ctx0" brushRef="#br2" timeOffset="72125">582 1960,'29'-25,"0"25,-29 0</inkml:trace>
  <inkml:trace contextRef="#ctx0" brushRef="#br2" timeOffset="72203">525 1985,'-29'24,"0"1,0 0,2 25,-2-50,0 24,29-24</inkml:trace>
  <inkml:trace contextRef="#ctx0" brushRef="#br2" timeOffset="72390">353 2084,'-29'25,"0"-1,1 1,-1 0,29 0,-29 0,29-25</inkml:trace>
  <inkml:trace contextRef="#ctx0" brushRef="#br2" timeOffset="72500">238 2183,'29'-25,"-1"0,1 1,0-1,0 0,-29 50</inkml:trace>
  <inkml:trace contextRef="#ctx0" brushRef="#br2" timeOffset="72625">238 2158,'-29'25</inkml:trace>
  <inkml:trace contextRef="#ctx0" brushRef="#br2" timeOffset="72656">238 2158,'0'0</inkml:trace>
  <inkml:trace contextRef="#ctx0" brushRef="#br2" timeOffset="72672">152 2233,'28'0,"-28"-25,29 0,0 0,0 0,-1 1,1-1</inkml:trace>
  <inkml:trace contextRef="#ctx0" brushRef="#br2" timeOffset="72812">267 2034,'-29'25,"0"0,-28 0,29 24,-1-24,29 0,-29 0,58-1,0-48,-1-1,0 0,1 0,0-24,0 24,-1 0,1 0,-29 0,29 1</inkml:trace>
  <inkml:trace contextRef="#ctx0" brushRef="#br2" timeOffset="73109">180 2109,'-28'49,"0"1,28-25,28-50,0 0,1 0,29-24,-30 24,1-25,0 25,0 1,0-1,-29 0,0 25</inkml:trace>
  <inkml:trace contextRef="#ctx0" brushRef="#br2" timeOffset="73343">267 2034,'-58'25,"29"25,1-1,0-24,28 0,0 0,28-25,0 0,1-25,29 0,-30-25,30 26,-29-26,0 25,-2 0,2 1,-29-1</inkml:trace>
  <inkml:trace contextRef="#ctx0" brushRef="#br2" timeOffset="73625">180 2183,'-28'25,"0"0,56-1,0-24,1-24,0-1,28 0,-28 0,0 0,0 1,0 24,-2-25,-54 50</inkml:trace>
  <inkml:trace contextRef="#ctx0" brushRef="#br2" timeOffset="73859">267 2208,'-29'25,"0"-1,0-24,29 25,29-25,-29-25,29 25,0-24,-1-1,1 0,0 0,0-24,0 24</inkml:trace>
  <inkml:trace contextRef="#ctx0" brushRef="#br2" timeOffset="74140">209 2109,'-29'24,"1"1,56-50,-28 1,29-1,0 0,0 0,-1-24,1 24,0 0</inkml:trace>
  <inkml:trace contextRef="#ctx0" brushRef="#br2" timeOffset="74297">382 1885,'-29'25</inkml:trace>
  <inkml:trace contextRef="#ctx0" brushRef="#br2" timeOffset="74390">180 2059,'-28'0,"56"0,1-25,0 0,0 1,-1-1,1 25,-29-25,29 25,-58 0,29 25</inkml:trace>
  <inkml:trace contextRef="#ctx0" brushRef="#br2" timeOffset="74578">209 2009,'-29'25,"29"-50,29 25,-29-24,29-1,0 0,-1 0,-56 25</inkml:trace>
  <inkml:trace contextRef="#ctx0" brushRef="#br2" timeOffset="74812">124 1985,'0'24,"-29"-24,29 0</inkml:trace>
  <inkml:trace contextRef="#ctx0" brushRef="#br2" timeOffset="74890">124 1985,'0'0</inkml:trace>
  <inkml:trace contextRef="#ctx0" brushRef="#br2" timeOffset="74906">180 1960,'0'-25,"29"25,-29-25,0 50,0-25</inkml:trace>
  <inkml:trace contextRef="#ctx0" brushRef="#br2" timeOffset="75031">180 1960,'0'0,"-28"25</inkml:trace>
  <inkml:trace contextRef="#ctx0" brushRef="#br2" timeOffset="75047">152 1985,'28'0,"-28"24,-28-24,28 25,0 0,-28 0,-1 24,0-24,29 25,29-50,0 0,-29-25,28 25,0-25,1 0,0 1,-29 24</inkml:trace>
  <inkml:trace contextRef="#ctx0" brushRef="#br2" timeOffset="75406">152 1985,'0'0</inkml:trace>
  <inkml:trace contextRef="#ctx0" brushRef="#br2" timeOffset="75468">180 2109,'0'0</inkml:trace>
  <inkml:trace contextRef="#ctx0" brushRef="#br2" timeOffset="75468">95 2208,'0'25,"29"-1,-1-24,0-24,1-1,0 0,0 25,-29-25</inkml:trace>
  <inkml:trace contextRef="#ctx0" brushRef="#br2" timeOffset="75672">209 2158,'-29'25,"1"0,28 0,-28-25,56 24,0-24,1-24,-29 24</inkml:trace>
  <inkml:trace contextRef="#ctx0" brushRef="#br2" timeOffset="78093">582 1588,'29'0,"0"0,0-25,0 25,-2 0,-27-25,29 25,0 0,0 0,-29-25,29 25,-1 0,-28-25,29 25,0 0,0-24,0 24,-2-25,2 25,0 0,0-25,0 25,-1 0,1-25,0 25,0 0,-1-25,1 25,-1 0,1-24,0 24,0 0,0 0,-1 0,-28 0,29 0,-1 0,1 0,0 0,-1-25,1 25,0 0,0 0,0 0,-1 0,0-25,1 25,0 0,0 0,-1 0,1 0,0 0,0 0,0 0,-2-25,2 25,0 0,0 0,0 0,-1 0,1 0,0 0,0 0,0 0,-29 25,27-25,-27 25,0 0,0-25,0 24,0 1,-27-25,27-25,-29 25,0 0,0 0,0 0,1 0,-30 0,29 25,-27-25,-2 0,0 25,1-25,-1 25,2-25,-2 0,29 25,0-25</inkml:trace>
  <inkml:trace contextRef="#ctx0" brushRef="#br2" timeOffset="79843">1558 1464,'0'0</inkml:trace>
  <inkml:trace contextRef="#ctx0" brushRef="#br2" timeOffset="79875">1558 1464,'0'0,"57"-25</inkml:trace>
  <inkml:trace contextRef="#ctx0" brushRef="#br2" timeOffset="79890">1615 1439,'29'-25,"29"25</inkml:trace>
  <inkml:trace contextRef="#ctx0" brushRef="#br2" timeOffset="79953">1960 1340,'58'0,"-31"0,2 0,-58 0,2 0,-31 0,0 0,1 24,-1-24,-27 0,27 25,1-25,-1 25,30-25,-29 25,28-25,0 0,29 0</inkml:trace>
  <inkml:trace contextRef="#ctx0" brushRef="#br2" timeOffset="80203">1415 1439,'29'0,"-1"-25,29 25,1 0,-1-25,-28 25,29 0,-2-25,2 25,-1 0,1 0,-29-24,27 24,-27 0,0 0,-58 0,0 0,2 0,-2 24,0-24,58 0,0 0,-2 0,2-24,0 24,29 0,-30 0,-28 0,29 0,-29 0,-29 0,58 0,0 0,0 0,-29 0</inkml:trace>
  <inkml:trace contextRef="#ctx0" brushRef="#br2" timeOffset="80843">2276 1340,'0'0</inkml:trace>
  <inkml:trace contextRef="#ctx0" brushRef="#br2" timeOffset="80922">2276 1340,'0'0,"56"0</inkml:trace>
  <inkml:trace contextRef="#ctx0" brushRef="#br2" timeOffset="80953">2332 1340,'-27'0,"27"0</inkml:trace>
  <inkml:trace contextRef="#ctx0" brushRef="#br2" timeOffset="81062">2132 1389,'-29'0,"-29"0,2 25,-31-25,30 25</inkml:trace>
  <inkml:trace contextRef="#ctx0" brushRef="#br2" timeOffset="81125">1759 1439,'-86'25,"0"-25,0 24,29 1,-30-25,1 25,29-25,-1 25,30-25,-1 0,0 0,29 0</inkml:trace>
  <inkml:trace contextRef="#ctx0" brushRef="#br2" timeOffset="81265">1099 1538,'29'0,"-1"-25,30 25,-29-25,28 1,0 24,-28-25</inkml:trace>
  <inkml:trace contextRef="#ctx0" brushRef="#br2" timeOffset="81468">1214 1538,'-58'25,"1"0,28-25,-29 24,31-24,-2 0,29 0</inkml:trace>
  <inkml:trace contextRef="#ctx0" brushRef="#br2" timeOffset="81703">1012 1538,'-56'25,"27"-25,-29 25,30-1,-1-24,0 0,29 0</inkml:trace>
  <inkml:trace contextRef="#ctx0" brushRef="#br2" timeOffset="81937">898 1563,'-57'25,"28"-1,-29-24,29 25,2-25,27 0</inkml:trace>
  <inkml:trace contextRef="#ctx0" brushRef="#br2" timeOffset="82047">725 1637,'29'-25,"0"1,0-1,0 25</inkml:trace>
  <inkml:trace contextRef="#ctx0" brushRef="#br2" timeOffset="82156">725 1637,'0'0</inkml:trace>
  <inkml:trace contextRef="#ctx0" brushRef="#br2" timeOffset="82172">754 1612,'-29'0,"2"25,-2-25,58 0,-29-25,27 25,-54 0,-2 0,29 25,-29-25,0 25</inkml:trace>
  <inkml:trace contextRef="#ctx0" brushRef="#br2" timeOffset="82390">582 1662,'-28'0,"28"25,0-25</inkml:trace>
  <inkml:trace contextRef="#ctx0" brushRef="#br2" timeOffset="82531">582 1662,'0'0,"29"0</inkml:trace>
  <inkml:trace contextRef="#ctx0" brushRef="#br2" timeOffset="82547">611 1662,'0'0</inkml:trace>
  <inkml:trace contextRef="#ctx0" brushRef="#br2" timeOffset="83718">554 1885,'28'-24,"1"24,0-25,0 25,0-25,-2 25,31-25,0 0,-30 1,30 24,0-25,27 0,-27 0,-1 0,29 25,-29-25,1 25,28-24,-29 24,1-25,-1 25,1 0,-1-25,-29 25,30 0,-29 0,28 0,-28 0,29-25,-31 25,2 0,0 0,0 0,0 0,-1 0,1 0,0 0,0 0,0 0,-58 0,0 0,0 0,0 0</inkml:trace>
  <inkml:trace contextRef="#ctx0" brushRef="#br2" timeOffset="84250">2103 1513,'-29'25</inkml:trace>
  <inkml:trace contextRef="#ctx0" brushRef="#br2" timeOffset="84281">2103 1513,'0'0</inkml:trace>
  <inkml:trace contextRef="#ctx0" brushRef="#br2" timeOffset="84281">1960 1538,'-29'0,"-57"25,28-25</inkml:trace>
  <inkml:trace contextRef="#ctx0" brushRef="#br2" timeOffset="84343">1673 1588,'-58'0,"1"24,28-24,-28 25,0-25,-1 25,1-25,28 25,-28-25,-1 25,30-25,-1 0,0 25,0-25,0 0,2 0,27 24,-29-24,0 0,29 25,29-25,0 0,-2-25,2 25,0 0,0 0,0-24,-1 24,30-25,-29 25,28 0,0-25,1 25,-1-25,0 25,-28 0,28-25,1 25,28 0,-29-25,1 25,-30 0,30 0,0 0,-2 0,2 0,-1 0,-28 0,29 0,-2 0,-27 0,0 0,0 0,29 0,-30 0,1 0,0 0,-58 0,0 0,1 0,-1 0,0 0,-29 0,29 0,-27 0,-2 0,29 0,-28 0,-1 0,2 0,-2 25,0-25,-28 0,29 0,0 25,-1-25,1 0,-1 0,1 25,0-25,-1 0,1 0,28 0,-28 25,-1-25,30 0,-30 0,29 0,-27 25,27-25,0 0,0 0,0 0,1 0,28 0</inkml:trace>
  <inkml:trace contextRef="#ctx0" brushRef="#br2" timeOffset="85609">1529 1563,'86'-25,"-28"25,28 0,-29-25,1 25,-30 0,30 0,-29 0,-29-25,-29 25,0 0,0 0,1 0,-30 0,29 0,-27-24,-2 48,0-24,-28 0,29 0,0 0,-1 25,-28-25,29 25,-1-25,-28 25,28 0,2-25,27 24,-29 1,30 0,-30-25,29 25,-27 0,27-25,29 25,-29-1,0-24,0 0,29 25,-28-25,28 25,0-50,28 25,-28-25,29 1,0-1,0 0,0 25,-2-25,2 25,29-25,-29 25</inkml:trace>
  <inkml:trace contextRef="#ctx0" brushRef="#br2" timeOffset="87640">611 1191,'0'-25,"29"25,0 0,-29-25,29 25,-29-25,27 25,2-24,0 24,0-25,0 25,-1-25,1 25,0 0,0-25,0 25,-2-25,2 25,0-24,0 24,0 0,-1-25,1 25,0-25,28 25,-28 0,-1 0,1-25,29 25,-29 0,-1-25,1 25,-1 0,1 0,0 0,-1 0,1 0,0 0,0-24,0 24,-1 0,0 0,1 0,0 0,0 0,-1 0,1 0,0 0,0 0,0-25,-2 25,-27 25,29-25,0 0,0 0,0 0,-1 0,1 0,0 0,0 24,0-24,-2 0,2 0,-29 25,29-25,-29 0</inkml:trace>
  <inkml:trace contextRef="#ctx0" brushRef="#br3" timeOffset="111484">1128 571,'-29'0</inkml:trace>
  <inkml:trace contextRef="#ctx0" brushRef="#br3" timeOffset="111547">927 695,'-29'0,"58"0,0-25,0 25,-2-25,2 0,-29 1,-29 48,-27-24</inkml:trace>
  <inkml:trace contextRef="#ctx0" brushRef="#br3" timeOffset="111718">927 695,'0'0</inkml:trace>
  <inkml:trace contextRef="#ctx0" brushRef="#br3" timeOffset="111734">869 695,'-28'25,"-1"-25,29 24,29 1,-1-50,1 25,0-24,0-1,-29 0,29 25,-29-25,0 0,-29 25,0 0,0 0,0 25,-28-25,28 25,0-25,29 25,29-25,-29-25,29 25,0-25,-1 0,-28 1,0-1,-28 25,-30 0,29 25,0-25,2 0,-2 24,0-24,29 25,29-25,0-25,-2 25,2-24,-58 24,2 0,-2 0,0 24,29 1,29-50,0 25,-29-24,-29-1,0 25,0 0,29-25,-29 25,29 25,-28-25,-1 0,58 0,-1 0,1 0,0-25,0 25,0-25,-2 25,2 0,0 0,0-25,0 25,-1 0,1 0,0-25,0 25,0 0,-2 0,2-24,0 24,0 0,0 0,-1 0,1-25,0 25,0 0,-1 0,1 0,-1 0,1-25,0 25,0 0,0 0,-1 0,1-25,-1 25,1 0,0 0,-1 0,1-25,0 25,0 0,0 0,-1-24,0 24,1 0,0-25,0 25,-1 0,1-25,0 25,0 0,0-25,-2 25,2 0,0-25,0 25,0 0,-29-24,28 24,1 0,0-25,0 25,-29-25,-29 25,0 25,0-25,1 0,28 25,-29-25,0 0,0 24,0-24,2 0,27 25,-29-25,0 25,0-25,0 25,1-25,-1 0,0 25,0-25,1 0,56 0,1-25,0 0,0 25,-1 0,-28-25,29 25,0-25,0 25,0-24,-2 24,2 0,-29-25,29 25,0 0,-29-25,29 25,-1 0,-28-25,29 25,0 0,-29 25,0 0,0 0,0-1,0 1,0 0,0 0,0 0,0-1,0 1,0 0,0 0,0 0,0-1,0 1,0 0,0 0,0 0,0 0,0-1,0 1,0 0,29 0,-29 0,0-1,0 1,-29-25,29 25,29-25,-29-25,0 0,0 1,0-1,0 0,0 0,0 0,29 1,-29-1,0 0,0 0,0 0,-29 25,29-25,0 1,0-1,0 0,0 0,0 0,0 1,0-1,0 0,0 50,0 0,0-1,0 1,0 0,0 0,0 0,0-1,0 1,0 0,0 0,0 0,0 0,0-1,-29 1,29 0,0 0,0 0,0-1,-29-24,0-24,1 24,-1 0,0 0,0 0,0 0,2-25,-2 25,0 0,0 0,0 0,1 0,28-25,-29 25,0 0,0 0,1 0,0 0,-1 0,0 0,0 0,0 0,1 25,-1-25,0 0,1 0,-1 0,1 0,28 25,-29-25,0 0,0 0,0 0,1 24,-1-24,1 0,-1 0,29 25,-29-25,0 25,1-25,-1 0,0 25,0-25,0 25,2-25,-2 24,0-24,0 25,0-25,58 0,0-25,0 25,0-24,27 24,-27-25,0 25,0-25,-1 25,30-25,-29 25,-1 0,29-25,-28 25,0 0,29-24,-30 24,1 0,-1 0,30 0,-30-25,1 25,0 0,0 0,0 0,-1 0,29 0,-28 0,0 0,-1 0,1 0,0 0,0 25,0-25,-2 0,2 0,0 0,0 24,-58-24,0 0,0 0</inkml:trace>
  <inkml:trace contextRef="#ctx0" brushRef="#br3" timeOffset="117843">1931 744,'-29'0,"-28"0,28 0,0 0,-27 0,27 25,0-25,0 0,0 0,1 0,28 25,-29-25</inkml:trace>
  <inkml:trace contextRef="#ctx0" brushRef="#br3" timeOffset="118047">1644 794,'29'0,"0"0,0 0,27 0,-27-25,0 25,28 0,-28 0,0 0,0 0,0 0,-2 0,2 0,0 0,0 0,0 0,-1 0,-28 25,29-25,-29 25,29-25,0 0,0 25,-29-50,-29 25,0 0,0-25,0 25,1 0,-1-25,0 25,0 0,0 0,2 0,-2 0,0 0,0 0,0 0,1 0,-1 0,0 0,0 0,1 0,0 0,-1 0,0 0,0 0,0 0,1 0,-1 0,0 0,1 0,28 25,-29-25,1 0,-1 0,0 25,0-25,0 0,1 25,-1-1,1-24,-1 0,0 25,0-25,1 25,-1-25,0 0,29 25,-29-25,0 0,29 25,-27-25,-2 0,0 0,0 24,0-24,1 0,-1 0,0 25,0-25,0 0,2 25,-2-25,29 25,-29-25,0 0,29 25,0-50,29 25,-29-25,29 25,-29-25,29 25,-2-25,2 1,0 24,-29-25,29 25,-29-25,29 25,-29-25,28 25,-28-25,29 25,-29-24,29 24,-29-25,29 25,-58 0</inkml:trace>
  <inkml:trace contextRef="#ctx0" brushRef="#br3" timeOffset="120093">927 819,'-29'25,"0"-25,1 24,-1-24,0 25,0 0,0-25,2 0,54 0</inkml:trace>
  <inkml:trace contextRef="#ctx0" brushRef="#br3" timeOffset="120312">812 819,'0'0</inkml:trace>
  <inkml:trace contextRef="#ctx0" brushRef="#br3" timeOffset="120359">812 819,'0'0</inkml:trace>
  <inkml:trace contextRef="#ctx0" brushRef="#br3" timeOffset="120375">754 844,'0'24,"-29"-24,2 0,27 25,0-25</inkml:trace>
  <inkml:trace contextRef="#ctx0" brushRef="#br3" timeOffset="120468">754 844,'0'0</inkml:trace>
  <inkml:trace contextRef="#ctx0" brushRef="#br3" timeOffset="120484">725 819,'29'-25,"-29"0</inkml:trace>
  <inkml:trace contextRef="#ctx0" brushRef="#br3" timeOffset="120547">725 819,'0'0,"-27"-25</inkml:trace>
  <inkml:trace contextRef="#ctx0" brushRef="#br3" timeOffset="120578">698 794,'0'0</inkml:trace>
  <inkml:trace contextRef="#ctx0" brushRef="#br3" timeOffset="120656">698 794,'0'0</inkml:trace>
  <inkml:trace contextRef="#ctx0" brushRef="#br3" timeOffset="120672">725 744,'-27'0,"-2"0,29 0</inkml:trace>
  <inkml:trace contextRef="#ctx0" brushRef="#br3" timeOffset="120812">725 744,'0'0</inkml:trace>
  <inkml:trace contextRef="#ctx0" brushRef="#br3" timeOffset="120843">698 720,'0'0</inkml:trace>
  <inkml:trace contextRef="#ctx0" brushRef="#br3" timeOffset="120953">582 844,'0'24,"29"-48,0 24,-29-25,29 0,0 0,-2 25,-27-25,29 1,0-1,-29 0,29 25,-29-25,29 25,-29-25,28 25,1-24,0 24,0 0,-29-25,29 25,-2 0,2 0,0 0,0 0,28-25,-28 25,29 0,-30-25,29 25,-28-25,0 25,29 0,-30 0,-28 0</inkml:trace>
  <inkml:trace contextRef="#ctx0" brushRef="#br3" timeOffset="121484">1472 496,'-28'0,"-1"0</inkml:trace>
  <inkml:trace contextRef="#ctx0" brushRef="#br3" timeOffset="121547">1185 571,'-57'25,"28"-25,0 24,0-24</inkml:trace>
  <inkml:trace contextRef="#ctx0" brushRef="#br3" timeOffset="121765">1587 496,'0'25,"-29"-25,0 25</inkml:trace>
  <inkml:trace contextRef="#ctx0" brushRef="#br3" timeOffset="121812">1415 596,'-58'49,"29"-24,-28 0,0 0,-1-1,30-24,-1 25,0-25,29-25,29 25,0-24,-1-1</inkml:trace>
  <inkml:trace contextRef="#ctx0" brushRef="#br3" timeOffset="122031">1415 571,'29'0,"-29"-25,0 25</inkml:trace>
  <inkml:trace contextRef="#ctx0" brushRef="#br3" timeOffset="122109">1185 645,'-57'0,"-1"25,29 0,-27 0,27-25,58-25,27 0,-27 0,29 0,-1 1,1 24,-30-25,1 0,-1 25,-28 25</inkml:trace>
  <inkml:trace contextRef="#ctx0" brushRef="#br3" timeOffset="122375">1099 695,'-58'25,"29"-1,2-24,-2 0,58 0,-2-24,2-1,29 0,-1 0,30-24,-30 24</inkml:trace>
  <inkml:trace contextRef="#ctx0" brushRef="#br3" timeOffset="122562">1501 471,'57'-24,"-28"24,-1 0,1-25,-29 50</inkml:trace>
  <inkml:trace contextRef="#ctx0" brushRef="#br3" timeOffset="122703">1644 447,'29'-25,"0"0,0 25,-1-25,-28 0,28 25,1 0,-29-24,0 24</inkml:trace>
  <inkml:trace contextRef="#ctx0" brushRef="#br3" timeOffset="122828">1787 323,'-28'24,"-29"-24,28 25</inkml:trace>
  <inkml:trace contextRef="#ctx0" brushRef="#br3" timeOffset="122875">1587 397,'-29'25,"0"-25,58-25,0 25,-1-25,1 0,29 25,-29-24,-1-1,0 25,1-25,0 25,0 0,-29-25,28 25,1 0,-58 0,1 25,-1-25,0 25,0-25,1 0,0 25,28-25</inkml:trace>
  <inkml:trace contextRef="#ctx0" brushRef="#br3" timeOffset="123297">1731 323,'28'-25,"-28"25</inkml:trace>
  <inkml:trace contextRef="#ctx0" brushRef="#br3" timeOffset="123328">1731 323,'0'0</inkml:trace>
  <inkml:trace contextRef="#ctx0" brushRef="#br3" timeOffset="123343">1845 273,'29'0,"-1"-25,1 25,0 0,0 0,0 0,-2 0,2 0,-29 25,-29-25</inkml:trace>
  <inkml:trace contextRef="#ctx0" brushRef="#br3" timeOffset="123500">1874 372,'-58'25,"1"0,0 0,-1 24,1-24,-1 0,30-25,-1 25,58-25,-1-25,30 0,-1 25,1-25,-1 0,0 1,1-1,-30 0,30 25,-29 0,-29-25,29 25,-58 25</inkml:trace>
  <inkml:trace contextRef="#ctx0" brushRef="#br3" timeOffset="123828">1702 546,'-58'25,"29"0,1-1,28 1,28-50,30 1,0-1,-2 0,2 0,-1 0,1 0,0 1,-31-1,2 25,0 0,-58 0,0 25</inkml:trace>
  <inkml:trace contextRef="#ctx0" brushRef="#br3" timeOffset="124109">1759 571,'-57'25,"28"-25,29 24,-29-24,58 0,0-24,28-1,-29 0,30 0,-1 0,1 0,0 1,-31-1,2 25,0 0,-29 25,-29-1</inkml:trace>
  <inkml:trace contextRef="#ctx0" brushRef="#br3" timeOffset="124328">2018 521,'-29'0,"0"25,29 0,29-25,0-25,-2 25,2-25,0 25,0-25,-58 50,0 0,-27-25,27 25,29 0,-29-25,58 0,0 0,-2-25,2 25,0 0,-58 25,0-25,29 24,-27-24,54 0,2 0,0 0,0-24,-29 48</inkml:trace>
  <inkml:trace contextRef="#ctx0" brushRef="#br3" timeOffset="124906">2103 620,'0'25</inkml:trace>
  <inkml:trace contextRef="#ctx0" brushRef="#br3" timeOffset="124984">2103 620,'0'0</inkml:trace>
  <inkml:trace contextRef="#ctx0" brushRef="#br3" timeOffset="125000">2189 620,'29'0,"-29"0</inkml:trace>
  <inkml:trace contextRef="#ctx0" brushRef="#br3" timeOffset="125281">2161 372,'0'-25,"-29"25,29 0</inkml:trace>
  <inkml:trace contextRef="#ctx0" brushRef="#br3" timeOffset="125453">2161 372,'0'0</inkml:trace>
  <inkml:trace contextRef="#ctx0" brushRef="#br3" timeOffset="125484">2132 273,'0'25,"0"-25</inkml:trace>
  <inkml:trace contextRef="#ctx0" brushRef="#br3" timeOffset="125547">2132 273,'0'0</inkml:trace>
  <inkml:trace contextRef="#ctx0" brushRef="#br3" timeOffset="125547">2074 347,'-56'25,"27"0,0 0,0 0,0-25,1 24,28 1,-29-25,58 0,-1 0,1 0,0-25,0 25,0 0,-29 0</inkml:trace>
  <inkml:trace contextRef="#ctx0" brushRef="#br3" timeOffset="125781">1960 496,'0'25,"-29"0,0-25,1 25,-1-25,29 25,0-1,29-24,-1-24,1 24,0 0,0 0,0 0,-58 0,0 0,-29 0,30 0,-1 0,0 24,-28-24,0 0,28 0,-29 0,30 25,-1-25,0 0,1 0,-1 0,1 0,-1 0</inkml:trace>
  <inkml:trace contextRef="#ctx0" brushRef="#br3" timeOffset="126203">1357 670,'-29'0,"1"0,-1 0,29 25,0-25</inkml:trace>
  <inkml:trace contextRef="#ctx0" brushRef="#br3" timeOffset="126343">1386 670,'58'-25,"-30"25,29-25,1 25,-30 0,30-24,-29 24,28 0,-29 0,1 0,0 0,0 0,-1 0,-56 24,-1-24,0 0,0 0,1 0,0 25,-1-25,-29 0,29 25,1-25,-30 0,30 25,-1-25,-28 25,28-25,0 24,0 1,1-25,-29 25,28-25,0 25,0-25,1 25,-1-25,0 24,0-24,29 25,-29-25,2 25,-2-25,29 25,-29-25,29 25,-29-25,0 24,29 1,-28-25,-1 25,29-50,-29 25,0 0,29 25,-29-25,2 25,-2-25,29 25,-29-25,29 24,0 1,0 0,-29-25,29 25,29-25,-29-25,29 25,-29-25,29 25,-29-25,27 25,2-24,0 24,-29-25,29 25,0-25,-1 25,1-25,0 0,0 25,0-24,-2-1,2 25,0 0,0-25,0 25,-1-25,1 25,0-25,0 25,-1 0,1 0,-1-24,1 24,0 0,0-25,0 25,-1 0,1 0,-1-25,1 25,0 0,-1 0,1-25,0 25,0 0,0-25,-1 25,0 0,1 0,0 0,0 0,-1-24,1 24,0 0,0 0,0 0,-2 0,2 0,0 0,0 0,0 0,-29 24,28-24,1 0,0 0,-58 0,0 0,1-24,-1 48,0-24,0 0,-27 0,27 0,-29 0,1 25,28-25,-29 0,2 25,-2-25,29 0,-28 0,28 25,-28-25</inkml:trace>
  <inkml:trace contextRef="#ctx0" brushRef="#br3" timeOffset="129125">1300 868,'-29'0,"1"0,-1 25,0-25,0 0,1 25,-1-25,0 0,29 25,-29-25,0 0,29 25,-27-25,-2 0,29 24,-29-24,0 25,0-25,1 25,-1-25,0 25,0-25,0 25,2-25,27 24,-29-24,0 0,29 25,-29-25,29 25,-29-25,29 25,0 0,0-1,0 1,0 0,0 0,0 0,0-25,0 24,29 1,-29 0,0 0,0 0,-29-1,29 1,0 0,0 0,0 0,0-1,0 1,0 0,0 0,0 0,0 0,-28-25,28 24,-29-24,29 25,-29-25,29 25,-29-25,29 25,-29-25,29 25,-27-25,27 24,-29-24,29 25,-29 0,0 0,29 0,-29-1,29 1,-28 0,28 0,-29 0,29-1,-29-24,29 25,-29 0,58 0,-29-25</inkml:trace>
  <inkml:trace contextRef="#ctx0" brushRef="#br3" timeOffset="131031">152 2208,'0'25,"-28"-25,-1 24,29 1,29-25,-29 0</inkml:trace>
  <inkml:trace contextRef="#ctx0" brushRef="#br3" timeOffset="131609">411 1960,'0'-25,"27"25,2-25,-29 0,29 1,0-1,0 25,-1-25,-28 0,29 25,0-25,0 25,0-24,-2-1,2 25,0-25,0 25,0-25,-1 0,1 25,0-25,0 25,-29-24,29 24,-2 0,-27-25,29 25,0 0,0-25,0 25,-29-25,-29 25</inkml:trace>
  <inkml:trace contextRef="#ctx0" brushRef="#br3" timeOffset="132187">1041 1538,'-29'25,"2"-25,-2 25,0-25,0 24</inkml:trace>
  <inkml:trace contextRef="#ctx0" brushRef="#br3" timeOffset="132297">841 1637,'-29'0,"29"25,-29-25,0 25</inkml:trace>
  <inkml:trace contextRef="#ctx0" brushRef="#br3" timeOffset="132515">640 1712,'0'-25,"29"25,-29-25,0 0,0 0,29 1,-29-1,0 0,0 0,0 0,0 1,0-1,0 0,0 0,0 0,0 1,0 24,0-25,0 0,0 0,0 0,27 1,-27-1,0 0,0 0,0 0,0 1,0 48,-27-24,27 25,0 0,0 0,-29 0,29-1,0 1,0 0,0 0,0 0,0-25,0 24,0 1,0 0,0 0,0 0,0-1,0 1,0 0,0 0,0 0,0-1,0 1,29-25,-29-25,27 25,-27-24,29-1,0 25,-29-25,29 25,-29-25,29 25,-1-25,1 25,-29-24,29 24,0 0,0 0,-58 0,0 24,0-24,29 25,-29-25,29 25,-28-25,28 25,-29-25,0 0,58 0,-29-25,29 25,-29-25,28 25,1 0,-29-25,29 25,-29-24,29 24,0 0,-2-25,2 25,0 0,-29-25,29 25,0 0,-1 0,1 0,-29-25,29 25,0 0,-1 0,-28-25,29 25,-1 0,1 0,0 0,0-24,0 24,-1 0,1 0,-1 0,1 0,-29 0,29 0,-1 0,1 0,0 0,0 0,0 0,-1 0,-28-25,28 25,1 0,0 0,0 0,-1 0,1 0,0 0,0 0,0 0,-2 0,-27-25,29 25,0 0,0 0,0 0,-1 0,-28 25,29-25,0 0,0 0,0 0,-29 25,27-25,2 0,-29 0,0 24,0 1,0 0,0 0,-29-25,2 0,-2 0,0 0,0 0,0 0,1 0,-1 0,0-25,0 25,29 0</inkml:trace>
  <inkml:trace contextRef="#ctx0" brushRef="#br3" timeOffset="137578">1931 1414,'-29'0,"29"0</inkml:trace>
  <inkml:trace contextRef="#ctx0" brushRef="#br3" timeOffset="137703">1931 1414,'0'0</inkml:trace>
  <inkml:trace contextRef="#ctx0" brushRef="#br3" timeOffset="137734">1960 1414,'29'0,"0"0,-2 0,2 0,0 0,0 0,0 0,-1 0,1 0,-29-25,29 25,0 0,0 0,-2 0,2 0,-29-25,29 25,0 0,0 0,0 0,-1 0,1 0,0 0,0 0,-1 0,0 0,-28-24,29 24,0 0,0 0,0 0,-1 0,1 0,0 0,-1 0,-28 24,29-24,-1 0,1 0,-29 25,29-25,-29 25,29-25,-29 25,0 0,-29-1,29 1,-29-25,29 25,-29-25,29 25,-28-25,-1 25,1-25,28 24,-29-24,0 0,1 0,28 25,-29-25,0 0,0 0,0 0,1 0,0 0,-1 0,0 0,0 0,1 0,-1 0,0 0,0 0,0 0,0 0,2 0,-2 0,29-25,-29 25,58 0,-29-24,29 24,-2 0,2 0,0-25,0 25,0 0,0 0,28 0,-28-25,0 25,-1 0,0 0,1 0,0-25,0 25,0 0,-1 0,1-25,0 25,-1-24,-28-1,0 25</inkml:trace>
  <inkml:trace contextRef="#ctx0" brushRef="#br3" timeOffset="140406">2850 1439,'-29'0,"0"0,1 0,-1 0,0 0,0 0,0 0,1 0,28 25,-28-25,-1 0,0 0,0 24,29-24</inkml:trace>
  <inkml:trace contextRef="#ctx0" brushRef="#br4" timeOffset="148718">927 1166,'0'25,"-29"-25,0 0,29 25,-28-25,-1 0,29 24,-29-24,29 25,-29-25,29 25,-29-25,29 25,-27-25,-2 0,29 25,0-25,0 24,0-48,0 24,0-25,0 0,0 0,29 25,-2-25,2 25,0-24,0 24,0-25,-1 25,1-25,0 25,0 0,-58 0,0 0,29 25,-29-25,1 0,28 25,-29-25,0 24,0-24,29 25,-29-25,2 25,-2-25,29 25,0 0,0-25,0 24,0 1,29 0,-29 0,0 0,0-1,27-24,-27-24,29 24,0-25,0 25,-29-25,29 25,-1 0,-28-25,29 25,-29-25,29 25,-58 0,0 0,1 25,-1-25,0 0,29 25,-29-25,0 25,29-50,29 25,-29-25,29 25,-29-25,0 1</inkml:trace>
  <inkml:trace contextRef="#ctx0" brushRef="#br4" timeOffset="152406">754 1340,'0'-25,"-29"25,29-25</inkml:trace>
  <inkml:trace contextRef="#ctx0" brushRef="#br4" timeOffset="152578">754 1340,'0'0</inkml:trace>
  <inkml:trace contextRef="#ctx0" brushRef="#br4" timeOffset="152609">669 1290,'0'0</inkml:trace>
  <inkml:trace contextRef="#ctx0" brushRef="#br4" timeOffset="152672">669 1290,'0'0,"-29"0</inkml:trace>
  <inkml:trace contextRef="#ctx0" brushRef="#br4" timeOffset="152734">640 1290,'29'0,"0"0,-29-25,27 25,-27-25,29 25,0 0,0-24,0 24,-1 0,-28-25,29 25,0 0,-29-25,29 25,0 0,-2-25,2 25,0 0,0-25,0 25,-1 0,1 0,-58 0,1 0,-1 0,0 0,0 25,0-25,2 0,-2 0,0 25,0-25,0 25,1-25,28 25,-29-25,0 24,0-24,58 0,-29-24,29 24,0-25,-1 0,1 25,0-25,0 25,0 0,-2-25,2 25,0-24,0 24,0 0,-1 0,1-25,0 25,0 0,-1 0,1 0,-1 0,1-25,0 25,0 0,0 0,-1 0,1 0,-29 25,0-25</inkml:trace>
  <inkml:trace contextRef="#ctx0" brushRef="#br4" timeOffset="161687">382 1191,'0'-25,"0"0,0 0,29 1,-29-1,0 0,27 25,-27-25,29 0,-29 1,29-1,-29 0,29 25,-29-25,29 0,-1 1,1-1,0 0,0 0,0 0,-2 1,2 24,0-25,0 0,0 25,-1-25,1 25,0-25,0 25,0-24,-2 24,2-25,0 25,0-25,28 25,-28 0,0-25,0 25,-1 0,1 0,-1-25,1 25,29 0,-29 0,-1 0,1 0,28-25,-28 25,-1 0,1 0,0 0,0 0,28 0,-29 25,1-25,0 0,0 0,-1 0,30 0,-29 0,0 25,-2-25,2 0,0 0,0 25,0-25,-1 0,1 0,0 25,0 0,0-25,-2 0,-27 24,29-24,0 25,0-25,-29 25,29 0,0 0,-1-1,1 1,0-25,-29 25,29-25,-29 25,0 0,0-50,0 0,0 0,0 0,0 1,-29-1,29 0,-29 0,0 0,29 1,-28-1,-1 25,0-25,0 0,-29 0,31 0,-31 25,0-24,30 24,-30-25,0 25,2 0,-2-25,29 25,-28 0,-1 0,30 0,0 0,-1 0,29 25,29-25,-1 0,0 0,30 0,-1 0,1 0,0 0,-2 0,2 0,-1 0,1 0,-29 0,27 25,-27-25,-29-25,-29 25,2 0,-2-25,-29 25,1 0,-30-25,31 25,-31 0,1 0,28 0,2 0,-2 0,29 0,0 0,1 0,56 0,1-25,0 25,57-24,-29 24,29-25,1 25,-2 0,2-25,-30 25,1 0,-2 0,-27 0,-29-25,-56 25,-2 0,0 25,-57-25,30 0,-2 25,30-25,-1 0,30 0,56 0,1-25,29 25,-1-25,30 25,-31-25,31 25</inkml:trace>
  <inkml:trace contextRef="#ctx0" brushRef="#br4" timeOffset="164078">2305 248,'0'25,"0"0,-29 0,29-1,0 1,29-25,-2 0,2 0,0 0,-29-25,29 25,-58 0</inkml:trace>
  <inkml:trace contextRef="#ctx0" brushRef="#br4" timeOffset="164312">2247 372,'-29'0,"0"0,58-25,0 25,0-24,0 24,-58 0,58 0,-29-25,0 25</inkml:trace>
  <inkml:trace contextRef="#ctx0" brushRef="#br4" timeOffset="164593">2132 298,'-58'0,"2"0,27 0,29 25,-29-25,58 0,0 24,-2-48,31 24,0-25,-1 0,1 25,-29 0,27-25,-56 50,-29 0,29 0,-27-1,27 1,-29 0,29 0,29-25,-29 25,27-1,2-24,-58-24</inkml:trace>
  <inkml:trace contextRef="#ctx0" brushRef="#br4" timeOffset="164968">2305 447,'-29'0,"0"24,0-24,29 25,29-25,0-25,0 25,-2-24,2-1,0 25,-29-25,29 0,-29 0</inkml:trace>
  <inkml:trace contextRef="#ctx0" brushRef="#br4" timeOffset="165172">2419 323,'-29'-25,"0"25,-27 0,27 0,-29 0,29 0,1 0,-1 0,29-25,0 0,29 0,-1 1,-28-26,29 25,-29 0,0 1,0-1,-29 25,1 0,-1 0,0 25,0-25,0 24,58 1,0-25,0-25,28 1,-28 24,0-25,0 0,0 25,-29-25,0 50,-29-25,0 25,0 0,0-1,1 1,28 0,28 0,1-25,0-25,0 25,0-25,-2 0,2 1,-29-1</inkml:trace>
  <inkml:trace contextRef="#ctx0" brushRef="#br4" timeOffset="165718">2361 50,'-29'0,"2"0,-2 25,0-1,0 1,29 0,-29 0,29 0,29-25,-29-25,29 25,0-25,-29 0,0 0,-29 25,0 0,0 25,1 0,28 0,0 0,28-25,1 0,29 0,-29-25,-2 0,2 0,0 25,-29-25,0 50,-29 0,29 0,0 0,0-1,29-24,0-24,-29-1,0 0,-29 0,0 50,0-25,2 25,-2 0,0 24,0-24,0-25,1 25,-1-25,0-25,29 0,0 0,0 1,-29-26,29 25,-29 0,2 1,-2 24,-29 0,29 24,1 1,-30 0,29 0,29 0,-28-25,56 0,1-25,0 0,0 0,-1 0,1 1,0-1</inkml:trace>
  <inkml:trace contextRef="#ctx0" brushRef="#br4" timeOffset="166625">1960 25,'-29'25,"0"0,-28-1,28 26,0-25,1 0,28-1,28 1,1-25,0-25,0 1,28-1,1 0,-29 0,-2 0,2 25,-29-24,-29 24,2 0,-2 24,-58 1,30 0,-1 0,30 0,0-25,28 24,28-24,0-24,1 24,29-25,-30 0,30 0,-29 25</inkml:trace>
  <inkml:trace contextRef="#ctx0" brushRef="#br4" timeOffset="167015">1960 25,'0'0</inkml:trace>
  <inkml:trace contextRef="#ctx0" brushRef="#br4" timeOffset="167031">1989 99,'-29'0,"-29"25,1-25,-29 25,0 0,0 24,28-24,1 0,29 0,-1 0,0-25,58 0,0-25,-1 25,29-25,1 0,-1 0,-28 25,0-24</inkml:trace>
  <inkml:trace contextRef="#ctx0" brushRef="#br4" timeOffset="167297">1587 223,'-86'25,"0"25,28-25,1-1,28-24,29 25,29-25,28 0,-28-25,29 1,-1-1,0 25,-28-25,-1 25,1 0,-58 0,1 0,-30 25,30 0,-1-1,1 1,28 0,28-25,1 0,28-25,-28 25,28-25,-28 25,0-24,0 24,-58 0,-29 0,1 24,-1 1,1-25,29 25,-1 0,0-25,58 0,0-25,-1 25,1-25,28 0,-28 25,-29-24,0 24</inkml:trace>
  <inkml:trace contextRef="#ctx0" brushRef="#br4" timeOffset="167859">1529 323,'-57'0,"0"0,-30 24,2-24,27 25,1 0,-1-25,0 25,31-25,-2 25,29-50,29 25,-2-25,31 0,-29 0</inkml:trace>
  <inkml:trace contextRef="#ctx0" brushRef="#br4" timeOffset="168109">927 422,'-58'25,"-28"-1,28 1,31 0,27 0,27-50,2 25,29-25,-1 0,1 1,0-1,-2 0,2 0,-29 25,-29 25</inkml:trace>
  <inkml:trace contextRef="#ctx0" brushRef="#br4" timeOffset="168359">927 447,'-29'24,"0"-24,29 25,29-25,29 0,-29-25,27 25,2-24,28-1,-28 0,27 25,-56-25,29 25,-29 0,-58 0,0 0,0 25</inkml:trace>
  <inkml:trace contextRef="#ctx0" brushRef="#br4" timeOffset="168593">1128 447,'-58'24,"0"-24,2 25,27 0,0-25,58-25,0 0,27 1,31-1,-30 0,1 0,-1 25</inkml:trace>
  <inkml:trace contextRef="#ctx0" brushRef="#br4" timeOffset="168765">1328 347,'-28'0</inkml:trace>
  <inkml:trace contextRef="#ctx0" brushRef="#br4" timeOffset="168797">1328 347,'0'0</inkml:trace>
  <inkml:trace contextRef="#ctx0" brushRef="#br4" timeOffset="168812">1156 372,'-57'25,"-30"0,2 0,-1 24,28-24,0 0,2-25,27 25,0-25,29-25,29 0,0 0,0 25</inkml:trace>
  <inkml:trace contextRef="#ctx0" brushRef="#br4" timeOffset="169031">611 546,'-29'25,"1"0,-1-25,29 24,-29-24,29-24,0-1,29 0,0-25,-1 1,1 24,0-25</inkml:trace>
  <inkml:trace contextRef="#ctx0" brushRef="#br4" timeOffset="169172">640 347,'-29'25,"-28"25,28-25,0 49,0-49,-27 25,56-26,-29-24,58 0,-29-24,27-1,2 0,0-25,-29 25,29 1,-29 48,0 1,-29 25,0-25,29 24,-29 1,29-25,0 0,0-1,0-48,29 24,0-25,0 0,0-25,-1 26,1-1,0 0,0 25,-58 25,0 0,0-1,-28 1,28 25,-29-25,58-1,-27-24,54-24,2-1,0 0,0-25,28 26,1-1,0 0,-2-25,2 25,-1 25,-28-24</inkml:trace>
  <inkml:trace contextRef="#ctx0" brushRef="#br4" timeOffset="169812">898 471,'-57'25,"28"0,-29 0,2 25,-2-26,0 1,1 0,28 0,-29-25,58 25,0-50,29 0,29 0,-29 0,28-24,30 24,-60 0,31 25,-29-25</inkml:trace>
  <inkml:trace contextRef="#ctx0" brushRef="#br4" timeOffset="170093">640 620,'-58'50,"1"-25,-1 0,29-1,2-24,54-24,2-1,0 0,0 0,28 0,1 1,-29 24,0-25</inkml:trace>
  <inkml:trace contextRef="#ctx0" brushRef="#br4" timeOffset="170281">640 620,'0'0,"0"-24</inkml:trace>
  <inkml:trace contextRef="#ctx0" brushRef="#br4" timeOffset="170297">640 596,'-29'24,"-28"1,28 0,-29 0,29 0,2-1,54-48,2-1,29 0,-1 0,1-24,0 24,-2 0,-27 25,0-25,0 25,-58 25,0 0,-29 0,2-1,-31 26,30 0,-1-26,2 26,27-50,0 25,29-50,29 0,0 0,-2 1,60-26,-30 25,30-24,-31 24</inkml:trace>
  <inkml:trace contextRef="#ctx0" brushRef="#br4" timeOffset="170750">898 496,'29'0,"-58"25,-28 0,28 0,-29 24,2-24,-2 0,-28 25,57-26,-29 1,2 0,27 0,0 0,0-25,29 24,0-48,29-1,0 0,0 0,-2 0,2 1,29 24,-29-25,-1 0,1 0,0 0,0 1,0 24,-2-25,-27 0,29 25,-58 0</inkml:trace>
  <inkml:trace contextRef="#ctx0" brushRef="#br4" timeOffset="171187">611 596,'-29'24,"1"1,-30 0,29-25,0 25,2 0,-2-1,0 1,0 0,0 0,1 0,56-25,-28-25,29 0,0 0,-29 0,29 1,-29-1,29 25,-2-25,-27 0,29 25,-58 0,29 25,0 0,-27 0,27-1,-29-24,0 25,29 0,0 0,-29-25,29 25,0-1,0 1,-29-25,29 25,0 0,0 0,0-1,0 1,0 0,0-50,0 0,0 1,0-1,0 0,29 0,-29 0,0 1,0-1,0 0,29 0,-29 0,0 1,0-1,29 0,-29 0,29 25,-29 25,-29 0,29 0,0-1,-29 1,29 0,0 0,0 0,-29-25,29 24,0 1,0 0,0 0,0 0,0-1,0 1,0 0,0 0,0 0,0-1,0 1,0 0,0 0,0 0,0-1,0 1,0 0,29 0,-58 0,29-25,0 24,0 1,0 0,0 0,0 0,0-1,-29-24,29 25,0 0,-28-25,28-25,28 0,-28 1,0-1,0 0,0-25,0 26,0 24,0-25,29-25,-29 25,0-24,0 24,0 0,0-24,0 24,0 0,0 0,29 0,-29 1,0-26,0 25,0 0,29 1,-29-26,0 25,0 0,29 1,-29-1,27 0,2 0,-29 0,29 25,0-24,0-1,-1 25,1-25,0 0,0 25,0-25,27 0,-27 25,0-24,0 24,-1-25,1 0,0 25,0 0,27-25,-27 25,0-25,0 25,0 0,-1-24,1 24,0 0,0 0,-1 0,1 0,-58 24</inkml:trace>
  <inkml:trace contextRef="#ctx0" brushRef="#br4" timeOffset="173593">1041 447,'0'0</inkml:trace>
  <inkml:trace contextRef="#ctx0" brushRef="#br4" timeOffset="173672">1041 447,'0'0</inkml:trace>
  <inkml:trace contextRef="#ctx0" brushRef="#br4" timeOffset="173672">1128 397,'28'0,"1"-25,0 25,-29-25,29 25,-29 0</inkml:trace>
  <inkml:trace contextRef="#ctx0" brushRef="#br4" timeOffset="173812">1128 397,'-29'0,"0"0,0 0,0 0,2-25,-2 50,0-25,0 0,0 25,1-25,-30 25,29-25,-27 24,-2 1,29 0,-28 0,-1 0,29 0,0-1,2 1,-2-25,0 25,0 0,0 0,29-25</inkml:trace>
  <inkml:trace contextRef="#ctx0" brushRef="#br4" timeOffset="174265">411 670,'27'-25,"2"25,29-25,-1 1,-28-1,0 0,0 25,0 0,-2-25,-27 50,-27 0,-2 0,-29-1,29 1,-28 0,-1 25,2-26,27 1,0 0,0-25,58-25,0 25,0-25,-2 1,31-1,-29 0,0 0</inkml:trace>
  <inkml:trace contextRef="#ctx0" brushRef="#br4" timeOffset="174640">640 596,'-29'24,"0"-24,1 25,-1 0,-29 0,29 0,-27-25,27 24,0-24,0 25,29-50,29 1,-29-1,29 25,29-50,-31 25,2 25,0-24,0-1,0 25,-29 0</inkml:trace>
  <inkml:trace contextRef="#ctx0" brushRef="#br4" timeOffset="175000">382 695,'-29'0,"0"25,0-25,1 24,-1-24,58-24,-1-1,-28 0,29 0,0 25,0-25,0 1</inkml:trace>
  <inkml:trace contextRef="#ctx0" brushRef="#br4" timeOffset="175265">382 695,'0'0,"-29"25</inkml:trace>
  <inkml:trace contextRef="#ctx0" brushRef="#br4" timeOffset="175281">353 720,'-29'0,"58"-25,0 25,-29-25,29 0,-2 0,2 1,29-1,-29 0,-1 0,1 25,29-25,-29 0,-2 1,31 24,-29-25,28 0,-28 25,29-25,-29 25,27-25,-27 25,29 0,-1-24,-28 24</inkml:trace>
  <inkml:trace contextRef="#ctx0" brushRef="#br4" timeOffset="176984">382 1612,'29'0,"-29"-24,27 24,2 0,0-25,0 25,0-25,-1 0,1 25,0-25,0 25,0-24,-2 24,31-25,-29 25,0-25,-1 25,1-25,0 25,0-25,0 25,27-24,-27 24,0 0,0 0,-1 0,1 0,29-25,-30 25,1 0,-1 0,1-25,0 25,0 0,0 0,-1 0,1 0,-1-25,1 25,0 0,-1 0,1 0,0 0,0 0,0-25,-1 25,0 0,1 0,0 0,0 0,-1 0,1 0,0 0,0 0,0 0,-2 0,2 0,0 0,0 0,0 0,-1 0,1 0,0 0,0 25,0-25,-2 0,2 0,-29 25,29-25,0 0,-29 0</inkml:trace>
  <inkml:trace contextRef="#ctx0" brushRef="#br3" timeOffset="185062">525 1067,'0'49,"0"-24,0 25,0-1,0-24,0 25,0-25,0-25,0 24,0 1,0 0,29 0,-29 0,0-1,0 1,0 0,0-50,0 0,0 1,0-1,28 0,-56 0,28 0,0 1,0-1,0-25,0 25,0 1,28-1,-28 0,0 0</inkml:trace>
  <inkml:trace contextRef="#ctx0" brushRef="#br3" timeOffset="185609">582 1067,'0'0</inkml:trace>
  <inkml:trace contextRef="#ctx0" brushRef="#br3" timeOffset="185656">554 1191,'0'49,"0"-24,-29 25,29-1,0 1,0-25,0 24,0-24,0 0,0 0,0 0,0-50,0 0,0 0,0 0,0 1,0-26,0 25,0-24,0 49,0-50,0 25,0-24,0 24,0-25,29 25,-29 1,0-1,0 0,28 0,-28 0,0 25</inkml:trace>
  <inkml:trace contextRef="#ctx0" brushRef="#br3" timeOffset="186218">525 1092,'0'24,"0"1,0 0,0 0,-29 0,58-25,-29-25,0 0,0 0,0 0,0 1,0-1,29 0,-29 0,0 0,28 25,-28-24,0-1,29 0,0 0,0 0,0 1,-2 24,2-25,0 25,-29-25,29 25,0 0,-29-25,28 25,1-25,0 25,0 0</inkml:trace>
  <inkml:trace contextRef="#ctx0" brushRef="#br3" timeOffset="189281">2305 968,'0'24,"0"1,0 0,0 0,0 0,0-1,0 1,0 0,0 0,0 0,0-1,27-24,-27 25,-27-25,27 25,27-25,-27 25,0 0,0-25,0 0,0-25,0 0</inkml:trace>
  <inkml:trace contextRef="#ctx0" brushRef="#br3" timeOffset="190281">2305 844,'0'24,"0"1,0 0,0 0,27 0,-27-1,0 1,0 0,0 0,29 0,-29-1,0 1,0 0,0 0,0 0,0-1,0 1,0 0,0 0,0 0,0-25</inkml:trace>
  <inkml:trace contextRef="#ctx0" brushRef="#br3" timeOffset="191234">2305 695,'0'25,"27"-25,2 24,-29 1,29-25,-29 25,29 0,-29 0,0-1,29-24,-29 25,0 0,0 0,29 0,-29-1,0 1,0 0,0 0,0 0,0-1,0 1,0 0,0 0,0 0,0-1,0 1,0 0,-29-25,29 25,0 0,0-25,0 24,-29 1,29 0,0-50,0 50,0-50,0 50,0-50,0 50,0-50,0 50,0-25</inkml:trace>
  <inkml:trace contextRef="#ctx0" brushRef="#br3" timeOffset="193640">2419 1290,'0'25,"29"-25,-29 25,29-25,-29 0,-29 0,29 0</inkml:trace>
  <inkml:trace contextRef="#ctx0" brushRef="#br3" timeOffset="193968">2361 1315,'29'0,"-58"0,58 0,-58 0,29-25,0 0</inkml:trace>
  <inkml:trace contextRef="#ctx0" brushRef="#br3" timeOffset="194140">2189 1141,'-28'0,"-30"25,0 0,31 0,-2-25,0 24,58-24,0-24,27-1,-27 0,0 0,28 0,-28-24,-29 24,29 0,-58 25,0 0,1 50,-30-1,29 1,0 0,29-26,-27 26,54-50,-27 25,29-25,0-25,0 0,0 0,-1-24,30 24,-29-25,-29 1</inkml:trace>
  <inkml:trace contextRef="#ctx0" brushRef="#br3" timeOffset="194562">2247 1017,'-29'25,"-28"25,28-1,29-24,-29 25,29-26,29-48,0-1,-1 0,-28-25,29 1,-29-1,29 1</inkml:trace>
  <inkml:trace contextRef="#ctx0" brushRef="#br3" timeOffset="194765">2161 918,'-29'25,"0"24,-29 1,31 24,-2 1,29-26,0-24,29-25,-2 0,2-25,29 1,-29-26,-1 25,1-49,0 24,-29-24</inkml:trace>
  <inkml:trace contextRef="#ctx0" brushRef="#br3" timeOffset="194984">2103 844,'-29'49,"0"1,2 24,-2 1,58-1,-29-24,27-26,2-24,0-24,29 24,-30-50,1 25,-29 0,29-24,-29 24,0-25</inkml:trace>
  <inkml:trace contextRef="#ctx0" brushRef="#br3" timeOffset="195172">2218 968,'-29'0,"1"49,-1-24,29 49,0-24,0 0,0-26,29 1,-1-50,1 1,-29-1,29 0,-29 0,0 0</inkml:trace>
  <inkml:trace contextRef="#ctx0" brushRef="#br3" timeOffset="195375">2189 1092,'0'24,"-28"1,-1 0,29 25,0-1,0-24,0 0,29 0,-29-25,28 0,1 0,0 0,-29-25,29 0,0 0,-2 0,-27 1,0 48,0 1,0 0,29 25,-29-50,29 24,0-24,0 0,-29-24,29 24,-1 0,-28 0,29 0,-29 24,29-24,-29 25,-29 0,29 0,-29-25,29 25,29-25,-29 24,0-48,29 24,-29-25,-29 25,0 0,29-25,-28 25,-1 0,0-25,0 25,0 0,0-25,-27 1,27 24,0 0,-28-25,28 25,0-25,0 0,0 0,2 1,-2-1,29 0,0 0,0 0,0 1,0-1,0 0,29 25,-58 0,29 0</inkml:trace>
  <inkml:trace contextRef="#ctx0" brushRef="#br3" timeOffset="196625">1960 1067,'-29'25,"0"-1,-28 1,-1 25,30-25,-29 24,28-24,0-25,58-25,-29-24,29 24,28-25,-29 1,30-26,-29 50,28 1,-57-1</inkml:trace>
  <inkml:trace contextRef="#ctx0" brushRef="#br3" timeOffset="196890">1731 1191,'-58'49,"29"1,29-25,-29-25,58 0,-29-25,58 0,-29 0,27-24,2-1,-1-24,-28 24,29 25,-29 1,-29 48</inkml:trace>
  <inkml:trace contextRef="#ctx0" brushRef="#br3" timeOffset="197093">1902 1116,'-28'50,"-1"0,0-26,0-24,58-24,-29-1,29-25,28 25,-28-24,0-26,0 51,0-1,-2 0,-54 25</inkml:trace>
  <inkml:trace contextRef="#ctx0" brushRef="#br3" timeOffset="197312">1845 1116,'-58'50,"30"-25,0 24,28-73,28-1,0-25,1 1,0-26,28 26,-28-26,0 26,0 24,-58 25,0 25,-28 24,-1 26,1-1,0-24,28-1,0 1,29-25,-29-25,58-25,0 25,0-50,0 1,-1-1,29-24,1 24,-1-24,-28 24,0 25,0 25,-29 0</inkml:trace>
  <inkml:trace contextRef="#ctx0" brushRef="#br3" timeOffset="197718">1931 868,'-29'50,"1"24,-1 1,0-26,29 1,0-25,29-25,0 0,-1-25,1 0,29-24,-29-1,27 0,-27 1,-29 24,0 0,-29 25,0 25,-27 25,27-1,-29 26,30-1,-1-24,0-26,0 1,58-25,0 0,0-49,-1 24,1-25,0 1,29-1,-31 0</inkml:trace>
  <inkml:trace contextRef="#ctx0" brushRef="#br3" timeOffset="198125">2074 943,'-29'25,"2"-1,-2 26,0 24,29-24,-29 0,0-26,29 26,0-25,29-25,0 0,0-25,0 0,-2-24,2 24,0-25,0 1</inkml:trace>
  <inkml:trace contextRef="#ctx0" brushRef="#br3" timeOffset="198328">2161 1042,'-29'-25,"0"25,-29 0,31 25,-31 0,0 0,1 24,-1 1,2-25,27-1,0-24,29-24,0-26,29 0,0-24,-1 0,29 24,-28-24,0 24,-1 25,-28 50</inkml:trace>
  <inkml:trace contextRef="#ctx0" brushRef="#br3" timeOffset="198593">1787 893,'-56'75,"-2"-1,0 0,30 1,-1-26,0-24,29-74,29-1,28-24,-28-1,29 1,-29-1,-1 26,0 24,-56 25,28 25</inkml:trace>
  <inkml:trace contextRef="#ctx0" brushRef="#br3" timeOffset="198812">1673 893,'-58'50,"1"24,0 25,28-24,1-26,-1-24,29 0,0-50,0 0,29-24,-1-1,1 1,28-26,-28 1,-1 24,-28 1,-28 49,-1 24,-28 26,0 24,28 1,-29-1,29 1,29-26,-28-24,28 0,28-50,-28 0,29-24,0-26,0 26,0-26,-1-24,1 49,-1 1,-56 24,28 25</inkml:trace>
  <inkml:trace contextRef="#ctx0" brushRef="#br3" timeOffset="199250">1415 868,'-58'50,"1"24,28 1,1 24,-1-25,29-49,0 0,29-50,-1-24,1-1,-1 0,1-24,0 24,0-24,-29 24</inkml:trace>
  <inkml:trace contextRef="#ctx0" brushRef="#br3" timeOffset="199468">1300 893,'-57'50,"-1"49,29-25,1 26,-1-51,29 1,0-25,29-50,-1-25,1 1,0-1,0-24,-1-1,-28 1,0 24,0 25,-28 1,-1 48,-29 1,30 50,-30-1,29 0,29 26,-29-51,29 1,29-50,0-25,-29 0,29-24,0-1,-1-24,-28 24,0-24,0 24</inkml:trace>
  <inkml:trace contextRef="#ctx0" brushRef="#br3" timeOffset="199875">1099 893,'-58'50,"29"-25,-27 49,27 0,29 26,-29-26,29-24,0-50,29 0,0-25,-29 0,29-25,-2-24,-27 24,0 1,0-1,-27 25,-2 50,0 25,-29-1,30 26,-1-1,29 1,0-51,0 1,29-50,-1 1,-28-1,29-25,-29 1,0-1,0 0,0 26</inkml:trace>
  <inkml:trace contextRef="#ctx0" brushRef="#br3" timeOffset="200297">812 1116,'-58'50,"29"0,29 24,0-24,0-1,0-24,29-25,-29-25,29 0,0 1,-29-26,29 0,-29 1,-29 24,29 0</inkml:trace>
  <inkml:trace contextRef="#ctx0" brushRef="#br3" timeOffset="200484">783 1116,'-29'25,"0"0,2 25,-2-1,29 26,0-26,29 1,-29-25,27-25,2 0,0-25,0-25,-29 25,0 1,0-1,0-25,-29 25</inkml:trace>
  <inkml:trace contextRef="#ctx0" brushRef="#br3" timeOffset="200703">725 1290,'-27'25,"27"24,0 1,0 24,0-49,27 0,2-25,0-25,0 0,0 1,-1-26,1 25,-29-24,0 49,0-50,0 25,-29 25,1 25,-1 0,0 0,0-25,0 49,2-24,27 0,0 0,0-1,27-24,2 0,0-24,29-1,-30 0,1-25,29 26,-29-1,-2 0,31 0,-29 0,0 1,-1 24,30-25,-29 25,-1 0,1-25,-1 25,1 0,0 0</inkml:trace>
  <inkml:trace contextRef="#ctx0" brushRef="#br3" timeOffset="201234">1328 1191,'-28'25,"-1"-1,1-24,-30 25,1 0,28-25,-29 25,29 0,2-25,-2 24,0-24</inkml:trace>
  <inkml:trace contextRef="#ctx0" brushRef="#br3" timeOffset="201390">956 1364,'29'0,"-2"0,2-24,0 24,29 0,-30-25,30 25,-1-25,0 25,-28-25,29 25,-29 0,-1-25,1 25,-29 0</inkml:trace>
  <inkml:trace contextRef="#ctx0" brushRef="#br3" timeOffset="201578">1501 1240,'-29'0,"1"0,-1 0,-29 25,29-25,-28 25,29 0,-30-25,29 25,1-25,-1 24,58-24,-1 0,30 0,-29-24,28 24,0 0,1-25,-29 25,28-25,0 25,-28-25,-1 25,1 0,0 0,0 0,0 0</inkml:trace>
  <inkml:trace contextRef="#ctx0" brushRef="#br3" timeOffset="201968">1644 1290,'-29'0,"-28"0,28 0,1 0,-29 25,-1-25,0 0,1 0,29 0,-30 0</inkml:trace>
  <inkml:trace contextRef="#ctx0" brushRef="#br3" timeOffset="202140">869 1340,'-28'24,"-30"-24,29 0,0 25,2-25,-2 25,29 0,-29-25,29 0</inkml:trace>
  <inkml:trace contextRef="#ctx0" brushRef="#br3" timeOffset="202281">640 1464,'0'24,"-29"-24,29 25,0 0,-29 0,29 0,-28-25,56 0,1 0,-29-25,29 25,-29-25</inkml:trace>
  <inkml:trace contextRef="#ctx0" brushRef="#br3" timeOffset="202672">640 1464,'0'0</inkml:trace>
  <inkml:trace contextRef="#ctx0" brushRef="#br3" timeOffset="202703">754 1439,'29'0,"-29"-25</inkml:trace>
  <inkml:trace contextRef="#ctx0" brushRef="#br3" timeOffset="206047">2792 1488,'0'25,"-28"0,28 0,-29-25,29 25,-29-25,29 24,-29 1,0-25,29 25,-28-25,28 25,-28-25,-1 25,0-25,0 25,1-25,-1 0,0 0,29 24,-29-24,0 0,0 0,2 25,-2-25,0 0,0 0,29 25,-29-25,29 0</inkml:trace>
  <inkml:trace contextRef="#ctx0" brushRef="#br4" timeOffset="212859">2161 149,'28'0,"30"25,0 0,-31-25,31 24</inkml:trace>
  <inkml:trace contextRef="#ctx0" brushRef="#br4" timeOffset="213000">2620 50,'-28'-25,"-1"0,0 50,0-25,1 25,-1 0,0 24,29-24,0 0,0 24,0-24,0 0,29 0,0 0,-1-25,1 0,0-25,-29 0,0 0,0 0,0 1,-29-26</inkml:trace>
  <inkml:trace contextRef="#ctx0" brushRef="#br4" timeOffset="213281">2448 99,'-58'-49,"29"24,-27 25,-2 0,29 0,-28 25,-1 0,29-25,0 24,2 1,27 0,0 25,0-1,0-24,27 0,2-25,0 0,-29-25,0 0,-29 0,29 1,-29-1,2 0,-2 0,-29 0,29 25,1 0,-1 25,29 25,0-25,0-1,29 1,-1-25,1 0,-29-25,0 1,0-1,0 0,-29 25,1-25,-1 0,0 25,0 0,1 0,0 25,-30 0,29-25,0 25,29 0,-28-1,28 1,0 0,0 0,28 0,1-50,-29 0,29-25,-29 26,-29-1,29 25</inkml:trace>
  <inkml:trace contextRef="#ctx0" brushRef="#br4" timeOffset="214000">1558 149,'-29'25,"29"0,-28 24,28-24,28 0,1-25,0 0,-1 0,-28-25,29 25,-29-25,0 0,0 1,-29 24,1 0,-1 24,29 1,0 0,0 0,0 0,29-25,-1 0,1 0,0 0,0-25,-29 0,29 25,-29-25,28 0,-28 1,-28 24,-1-25,29 50,-29 24,29-24,29 25,-29-26,29 1,-1-25,0 0,1 0,0-25,28 1,-28-1,0 0,-29 0,29 0,-29 1,0 48,-29 1,58 25,-29-25,29 24,27-24,-27-25,0 0,0 0,-1-25,1 0,-29 1,0-1,-29 25,1 25,28-1,28 1,-28 0,0 0,29-25,0 0,0 0,0-25,-29 0,0 0,-29 1,0-1,0 25,0-25,1 25,-1 0,0 0,0 25,0-25,2 0,-2 0,0 0,0 25,58-1,0-24,0 25,-2 0,31-25,-29 25,0 0,28-25,-28 24,0 1,0-25,-2 25,2-25,0 0,-29 25,0-50,-29 25,0 0,2-25,-31 25,29-25,0 1,1 24,-30 0,29-25,0 25,2 0,-2-25,0 25,0 0,58 0,0 25,0-25,-2 25,2-25,0 24,0-24,0 0,-1 25,1-25,0 0,-29-25,-29 1,0-1,1 0,-1 25,0-25,0 25,0 0,2-25,-31 25,29 0,0-24,1 24,-1 0,29 0</inkml:trace>
  <inkml:trace contextRef="#ctx0" brushRef="#br4" timeOffset="216062">1989 397,'56'25,"2"0,0-1,-30 1,30 0,0 25,-31-25,2-1,0-24,0 25,0-25,0 25,-1-25,1 25,-29-50,-29 0,29 0,-28 25,-1-24,29-1,-29 0,0 0,0-25,0 26,-27-1,27 0,0 0,-28 0,28 1,0-1,-29 0,31 25,-31-25,29 0,-28 25,28-24,-29 24,2 0,27 0,-29 0,1 0,28 0,-28 24,28-24,-28 25,28-25,0 0,0 25,1-25,28 0</inkml:trace>
  <inkml:trace contextRef="#ctx0" brushRef="#br4" timeOffset="216687">1357 298,'29'0,"0"0,0 0,28 0,-29-25,1 25,28 0,-28 25,0-25,0 0,0 0,-58 0,29 25,-29-25,0 0,0 0,1 0,-30 0,30 0,-1 0,-28 0,28 0,-29 0,30 0,-29 0,28 24,-29-24,30 0,-30 0,29 25,-27-25,27 25,-29-25,1 25,28 0,-29-25,2 24,27 1,0-25,-29 25,30-25,-30 25,29 0,0-25,2 25,-2-25,29 24,-29-24,58 0,-29-24,29 24,-2-25,2 0,29 0,-1 0,-28 0,29 1,-2-1,2 25,0-25,-30 0,30 0,-29 25,0-24,-29 48,-29-24,0 25,0 0,0 0,-28 24,-1-24,2 25,-2-25,0 0,30-1,-30 1,0 0,31 0,-2 0,0-25,0 24,0-24,1 0,56 0,-28-24,29-1,0 25,0-25,0 0,27 0,-27 1,29 24,-30-25,30 0,-29 0,27 0,-27 0,29 25,-29-24,-1-1,1 25,0 0,-29-25,0 50,-29-25,0 25,1-1,-30 1,0 0,31 0,-31 0,0 0,1-1,-1 1,29 0,-27 0,56 0,-29-25,0 0,0 0</inkml:trace>
  <inkml:trace contextRef="#ctx0" brushRef="#br4" timeOffset="218140">324 695,'29'-25,"0"25,-29 0</inkml:trace>
  <inkml:trace contextRef="#ctx0" brushRef="#br4" timeOffset="218218">411 695,'0'25,"0"-1,0 1,-29 25,29-25,-29-1,29 1,-29 0,0 0,29 0,-28-25,28-25,0 0,0 0,0 0,0 1,28-1,-28 0,29 0,-29 0,29 1,0-1,-29 0,29 0,-2-24,2 24,-29 0,29 25,0-25,0 25,-29-25,28 25,-28-25,29 25,0-24,0 24,0 0,-58 0,29 24,-29 1,0 0,0-25,1 25,-1 0,0 0,0-1,0 1,2 0,-2 0,0 0,0-1,29 1,-29 0</inkml:trace>
  <inkml:trace contextRef="#ctx0" brushRef="#br4" timeOffset="219156">582 620,'-28'0</inkml:trace>
  <inkml:trace contextRef="#ctx0" brushRef="#br4" timeOffset="219234">582 620,'0'0</inkml:trace>
  <inkml:trace contextRef="#ctx0" brushRef="#br4" timeOffset="219250">467 670,'-29'25,"2"0,-2-25,0 0</inkml:trace>
  <inkml:trace contextRef="#ctx0" brushRef="#br4" timeOffset="219422">467 670,'0'0</inkml:trace>
  <inkml:trace contextRef="#ctx0" brushRef="#br4" timeOffset="219437">411 620,'-29'0</inkml:trace>
  <inkml:trace contextRef="#ctx0" brushRef="#br4" timeOffset="219531">411 620,'0'0</inkml:trace>
  <inkml:trace contextRef="#ctx0" brushRef="#br4" timeOffset="219984">438 521,'0'0</inkml:trace>
  <inkml:trace contextRef="#ctx0" brushRef="#br4" timeOffset="220062">438 521,'0'0</inkml:trace>
  <inkml:trace contextRef="#ctx0" brushRef="#br4" timeOffset="220078">382 645,'0'25,"29"-25,-29-25,27 25,-27-25,29 25,-29-24,0-1,29 0,-29 0,0 0</inkml:trace>
  <inkml:trace contextRef="#ctx0" brushRef="#br4" timeOffset="220250">382 645,'0'0</inkml:trace>
  <inkml:trace contextRef="#ctx0" brushRef="#br4" timeOffset="220265">438 596,'-27'24,"-2"1,29 0,-29 0,29 0,29-25,-29-25,29 0,-29 0,27 0,-27 1,29 24,-29-25,29 0,-29 25</inkml:trace>
  <inkml:trace contextRef="#ctx0" brushRef="#br4" timeOffset="220515">438 596,'0'0,"0"24</inkml:trace>
  <inkml:trace contextRef="#ctx0" brushRef="#br4" timeOffset="220531">438 620,'-27'25,"-2"0,0 0,0 0,0-25,29 24,0-48,29-1,-29 0,29 0,0 0,-29 1,29-1,-29 50,-29-1,29 1,-29 0,29 0,-29 0,29-1,29-24,-29-24,29 24,0-25,-2 0,2 0,0 0,0 25,-29-24,29 24,-29 24,-29-24,29 25,-29 0,0-25,0 25,29 0,-27-1,-2-24,29-24,0-1,29 25,-29-25,27 0,-27 0,29 25,-29-24,0 48,-29-24,2 25,-2 0,0 0,0 0,0-25,29 24,0-48,0-1,29 25,0-25,0 0,0 0,-2 25,-54 25,27 0,0 0,-29-25,29 25</inkml:trace>
  <inkml:trace contextRef="#ctx0" brushRef="#br4" timeOffset="222703">438 1637,'29'0,"-29"-25,29 25,0 0,0-24,-1 24,1-25,0 25,29 0,-31-25,2 25,0 0,0-25,0 25,28 0,-28-25,0 25,0 0,-2 0,31-24,-29 24,0 0,28 0,-28-25,0 25,-1 0,29 0,-28 0,0 0,0 0,0 0,28-25,-29 25,1 0,0 0,-1 0,30 0,-29 0,0-25,-1 25,0 0,30 0,-29 0,-1 0,1 0,0 0,0 0,0 0,-2 0,2 0,0-25,0 25,0 0,-1 0,1 0,-29 25,0-50,29 25,0 0,0 0,-2 0,2-24,0 24,0 0,0 0,0 0,-58 0,58 0,-1 0,-28 0</inkml:trace>
  <inkml:trace contextRef="#ctx0" brushRef="#br4" timeOffset="225609">353 844,'-29'0,"58"-25,0 0,0 0,-2 0,2 1,0-1,0 25,-58 0,0 0,0 25,2-1,-2-24,0 25,0 0,29-50,29 25,0-25,0 1,-2 24,2-25,0 0,0 25,-29-25,0 50,-29 0,0 0,-27-25,27 24,0 1,0 0,58-50,0 0,0 25,-2-24,2-1,0 0,-29 50,-58 0,31-1,-31 1,29 0,0-25,58 0,0-25,0 0,0 25,-29-24,27 24,-27-25,0 50,-56-1,27 1,0 0,0 0,58-25,0-25,29 0,-31 0,-54 50,-2 0,0-25,0 25,58-50,0 0</inkml:trace>
  <inkml:trace contextRef="#ctx0" brushRef="#br3" timeOffset="234937">525 1364,'0'25,"0"0,0 25,0-26,0 26,0 0,0-1,0-24,0 0,0-25</inkml:trace>
  <inkml:trace contextRef="#ctx0" brushRef="#br3" timeOffset="239906">1587 4714,'0'50,"28"-50,-28-50,29 50,-29-25,-29 25,1 0,28 25,28-25,1 0,0-25,-58 25,29 0</inkml:trace>
  <inkml:trace contextRef="#ctx0" brushRef="#br3" timeOffset="240281">1587 4714,'0'0</inkml:trace>
  <inkml:trace contextRef="#ctx0" brushRef="#br3" timeOffset="240312">1558 4689,'29'0,"-1"25</inkml:trace>
  <inkml:trace contextRef="#ctx0" brushRef="#br3" timeOffset="241234">1673 4987,'0'25,"0"24,29-49,-29-49,-29 49,0 49,29-49,0 25,29-25,0 0,-29-25,0 25,-29 0,0 0,29 0,0 0</inkml:trace>
  <inkml:trace contextRef="#ctx0" brushRef="#br3" timeOffset="242343">1702 5433,'-29'0,"58"0,0-49,-29 24,-29 25,29 25,-29-25,29 49,29-49,0 0,-1 0,-28-49,-28 49,-1 0,29 49,0-49</inkml:trace>
  <inkml:trace contextRef="#ctx0" brushRef="#br3" timeOffset="243328">1731 5756,'-29'49,"29"-49,29 0,-1 0,-28 0,-28 0,28 0,-29 0,58 50,-1-50</inkml:trace>
  <inkml:trace contextRef="#ctx0" brushRef="#br2" timeOffset="299297">1300 2481,'-29'-25,"29"0,-28 25,-1 0,0 0,0 0,1 0,-1 0,0 0,0 25,0-25,2 25,-2-25,0 24,0-24,0 25,1 0,-1 0,29 0,-29-25,0 49,29-24,-29 0,29 0,0 0,0 24,29-24,0 25,-29-26,29-24,0 26,-1-1,1-25,0 0,0 0,0 0,-2 0,2 0,0 0,0 0,0 0,-1-25,1 25,0-26,0 26,-1-24,1 24,-1-25,1 25,0-25,-29 0,29 25,0-25,-1-24,-28 24,29 0,-29 0,0 0,0-24,0 24,0-25,-29 26,1-1,-1 0,0 25,0 0,0 0,1 25,28-25</inkml:trace>
  <inkml:trace contextRef="#ctx0" brushRef="#br5" timeOffset="308578">611 2853,'-29'0,"29"25,-28-25,28 24,-29 2,29-1,-29-25,29 25,-29 0,29-1,-29-24,29 25,-27 0,27 0,0 0,-29-1,29 1,-29 0,29 25,-29-26,29 1,0 0,0 0,-29-25,29 25,0-1,0 1,-28 0,28 0,0 0,0 24,0-24,0 25,0-26,0 1,0 0,0 0,0 0,28-1,-28 1,0 0,0 0,29 0,-29 0,0-1,29 1,-29 25,29-25,-29-1,0 1,29-25,-29 25,27 0,-27 0,29-1,-29 1,29 0,-29 0,29 0,-29-1,29-24,-29 25,0 0,28-25,-28 25,29 0,-29-1,29-24,-29 25,29-25,-29 25,29-25,-29 25,27 0,2-25,-29 24,29-24,0 0,-29 25,29-25,-1 0,1 25,0-25,0 0,-29 25,29-25,-2 0,2 0,-29 25,29-25,0 0,0 0,-1 0,-28 24,29-24,0 0,0 25,-1-25,1 0,-1 0,-28 25,29-25,-29 50,29-50,-29 0,29 0,-29 24,29-24,-29 50,28-50,-28 0,0-50,29 50,-29-24,0 24,28 0,-28 0</inkml:trace>
  <inkml:trace contextRef="#ctx0" brushRef="#br5" timeOffset="313078">611 2853,'29'-25,"0"25,-29-25,29 25,-29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11-15T19:38:18.961"/>
    </inkml:context>
    <inkml:brush xml:id="br0">
      <inkml:brushProperty name="width" value="0.09701" units="cm"/>
      <inkml:brushProperty name="height" value="0.09701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brush xml:id="br2">
      <inkml:brushProperty name="width" value="0.05292" units="cm"/>
      <inkml:brushProperty name="height" value="0.05292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671 383,'-25'25,"25"25,0-50,-25 25,25 24,0-49,-26 74,26-74,-25 74,25-49,0 24,-24 0,-1 26,25-26,-25 1,0 23,0-23,25 24,-24-24,-1 23,0-23,0 24,25 0,-25-25,1 26,-1-26,0 25,25-25,-25 26,0-26,25 25,-24-25,-1 1,25 0,-25-2,0 2,25-1,-25 1,25 0,-24-27,24 2,-25 0,25 0,-25 0,25-50,0 0,0 0,25 0,-25 2,0-2,25 0,-25-25,0 26,24-26,-24 25,0-23,25 23,-25-25,25 25,-25-24,25-1,0 26,-25-25,24-1,1 25,-25-24,25 0,0 24,0-24,-25 24,24-25,1 1,-25 25,25-26,0 25,0-24,-25 24,24-25,1 27,0-27,-25 25,25 0,0-24,-25 24,24 0,1-23,-25 23,26 0,-26 0,0 0,25 1,-25-1,0 0,0 0,25-24,-25 49,24-49,-24 24,0 25,0-50,25 26,-25 24,0-49,25 49,-25-25,0 25,0-49,25 24,-25 25,0-50,0 25,0 25</inkml:trace>
  <inkml:trace contextRef="#ctx0" brushRef="#br1" timeOffset="12219">795 383,'0'-48,"24"48,1 0,-25-25,25 25,0 0,0 0,-25-50,25 50,-1 0,-24-24,25 24,-25-25,25 25,0-25,0 25,-25-25,24 25,-24 0,0-48,-24 48,24-25,-25 25,0 0,0 0,0 0,1 0,-1 0,25-50,-25 50,0 0,0 0,0 0,1-25,-1 25,0 0,0 0,0 0,25 0,-24 0,-1 0,0 0,-1 0,1 0,1 0,-1 0,25 0,-25 0,0 0,25 25,0 25,0-50,0 25,25 23,-25-48,0 25,0 0,25-25,-25 25,0-1,25-24,-25 50,24-50,-24 25,25-25,-25 48,26-48,-26 0,25 0,0 0,-25 25,24-25,1 0,-25 50,0-100,0 100,0-100,25 50,-50 0,50 0,-50 50,50-50,0 0,0 0,-1 0,1 0,-25-50,25 50,-25-25,25 25,-25 0,25 0,-25-48,25 48,-25-25,24 25,-24-50,25 50,-25-24,25 24,-25-25,25 0,-25 0,25 25,-25 0,0 0</inkml:trace>
  <inkml:trace contextRef="#ctx0" brushRef="#br1" timeOffset="17265">595 161,'0'0</inkml:trace>
  <inkml:trace contextRef="#ctx0" brushRef="#br1" timeOffset="17484">595 161,'0'0</inkml:trace>
  <inkml:trace contextRef="#ctx0" brushRef="#br1" timeOffset="17594">621 161,'-26'0,"1"-48,1 23,24 25,-25 0,25-50,-25 50,25 50,25-50,0 0,-1 0,1 25,1-25,-26 48,25-48,-25 0,25 0,-1 0,1 0,0 0,0 0,0 25,-1-25,1 0,0 0,0 0,-25 25,25-25,0 0,-1 0,1 0,0 0,0 0,0-25,-1 25,-24-25,25 25,-25 0</inkml:trace>
  <inkml:trace contextRef="#ctx0" brushRef="#br1" timeOffset="19625">1092 161,'0'25,"-24"0,-1 0,0-1,0 26,0-50,1 0,24 25,-25 23,0-48,0 0,25 25,-25-25,25 50,-25-50,25 0</inkml:trace>
  <inkml:trace contextRef="#ctx0" brushRef="#br1" timeOffset="20187">695 532,'0'25,"-24"24,24-49,-25 24,25 26,0-50,-25 25,25 24,-26-49,26 49,-25-24</inkml:trace>
  <inkml:trace contextRef="#ctx0" brushRef="#br2" timeOffset="26984">446 1421,'0'-25,"25"25,-25-24,0-1,25 25,-25-25,25 25,-25-25,0 0,0 2,0-2,25 0,-25 0,0 0,24 25,-24-24,0-1,0 0,25 25,-25-25,0 1,26 24,-26-24,0-1,25 25,-25-25,0 0,25 25,-25-25,0 1,24-1,-24 0,0 0,0-24,0 98,0-24,-24-25,24 25,0 0,-25-1,0 1,25 0,0 0,-26 0,26-1,-25 0,25 1,-24 0,24 0,-25-1,25 1,0 0,-25-25,25 25,0 0,-25-2,25 2,0 0,-25 0,25 0,0-1,-24-24,24 25,0 0,0 0,-25-1,25 0,0 1,-25 0,25 0,0 0,-25-25,25 24,0 1,0 0,0-50</inkml:trace>
  <inkml:trace contextRef="#ctx0" brushRef="#br2" timeOffset="29406">720 754,'0'49,"25"-49,0 0,0 0,-1 0,1 0,0 0,0 0,0 0,0 0,-1 0,1 0,0 0,0 0,-25-49,25 49,-1 0,1 0,0 0,0 0,0 0,-1 0,-24 0</inkml:trace>
  <inkml:trace contextRef="#ctx0" brushRef="#br2" timeOffset="34469">595 236,'26'0,"-26"24,25-24,-25 0</inkml:trace>
  <inkml:trace contextRef="#ctx0" brushRef="#br2" timeOffset="34781">595 236,'0'0</inkml:trace>
  <inkml:trace contextRef="#ctx0" brushRef="#br2" timeOffset="34953">646 310,'0'0</inkml:trace>
  <inkml:trace contextRef="#ctx0" brushRef="#br2" timeOffset="35000">595 236,'0'-25,"-25"25,50 0,-25 25,0-1,26-24,-26 50,25-50,0 0,-1 0,1 0,0 0,0 0,0 0,-25-50,24 50,-48 0,24-24,-25 24,0 0,0 0,0 0,1 0,-1 0,0 0,-1 0,26 0</inkml:trace>
  <inkml:trace contextRef="#ctx0" brushRef="#br2" timeOffset="36328">621 236,'25'0,"0"0,-1 0,1 0,0 0,0 0,0 0,-1 0,1 0,-25 24,25-24,0 0,-25 50,25-50,-50 0,0 0,25 25,-25-25,0 0,1 0,-1 0,25 0</inkml:trace>
  <inkml:trace contextRef="#ctx0" brushRef="#br2" timeOffset="37875">720 310,'0'0</inkml:trace>
  <inkml:trace contextRef="#ctx0" brushRef="#br2" timeOffset="37922">720 310,'0'0</inkml:trace>
  <inkml:trace contextRef="#ctx0" brushRef="#br2" timeOffset="37937">795 310,'24'0,"1"0,-25-50,25 50,-25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0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0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5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E148-64BD-4FD5-9B64-6BCF6357343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3364-B298-4D2E-B7A1-E0409312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Section 2-Changes in Medieval Society</a:t>
            </a:r>
          </a:p>
        </p:txBody>
      </p:sp>
      <p:pic>
        <p:nvPicPr>
          <p:cNvPr id="20483" name="Picture 4" descr="http://tenthmedieval.files.wordpress.com/2010/12/a_013_city_medworld136.jpg?w=300&amp;h=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1435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</a:rPr>
              <a:t>Growing Food Supply</a:t>
            </a:r>
            <a:r>
              <a:rPr lang="en-US" altLang="en-US" smtClean="0"/>
              <a:t>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Expanding civilization = need for more food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Switch to horse power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Horses required better food but could do three times the work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They began to use better  harnesses that fit around the horses chest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en-US" sz="2800" smtClean="0">
              <a:latin typeface="Times New Roman" pitchFamily="18" charset="0"/>
            </a:endParaRPr>
          </a:p>
        </p:txBody>
      </p:sp>
      <p:pic>
        <p:nvPicPr>
          <p:cNvPr id="21508" name="Picture 8" descr="Cropped-1936-Horse-drawn-p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</a:rPr>
              <a:t>Growing Food Supply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altLang="en-US" b="1" u="sng" smtClean="0">
                <a:latin typeface="Times New Roman" pitchFamily="18" charset="0"/>
              </a:rPr>
              <a:t>The Three-Field System-</a:t>
            </a:r>
          </a:p>
          <a:p>
            <a:pPr lvl="1"/>
            <a:r>
              <a:rPr lang="en-US" altLang="en-US" smtClean="0">
                <a:latin typeface="Times New Roman" pitchFamily="18" charset="0"/>
              </a:rPr>
              <a:t>You divide your land into three parts </a:t>
            </a:r>
          </a:p>
          <a:p>
            <a:pPr lvl="2"/>
            <a:r>
              <a:rPr lang="en-US" altLang="en-US" smtClean="0">
                <a:latin typeface="Times New Roman" pitchFamily="18" charset="0"/>
              </a:rPr>
              <a:t>Farm two parts and let one rest for a year</a:t>
            </a:r>
          </a:p>
          <a:p>
            <a:pPr lvl="2"/>
            <a:r>
              <a:rPr lang="en-US" altLang="en-US" smtClean="0">
                <a:latin typeface="Times New Roman" pitchFamily="18" charset="0"/>
              </a:rPr>
              <a:t>Could now grow on 2/3 of the land instead of just ½</a:t>
            </a:r>
          </a:p>
          <a:p>
            <a:pPr lvl="2"/>
            <a:r>
              <a:rPr lang="en-US" altLang="en-US" smtClean="0">
                <a:latin typeface="Times New Roman" pitchFamily="18" charset="0"/>
              </a:rPr>
              <a:t>As food production increased population increased</a:t>
            </a:r>
          </a:p>
        </p:txBody>
      </p:sp>
      <p:pic>
        <p:nvPicPr>
          <p:cNvPr id="22532" name="Picture 4" descr="evt101026183400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981200"/>
            <a:ext cx="3140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</a:rPr>
              <a:t>The Guilds</a:t>
            </a:r>
            <a:r>
              <a:rPr lang="en-US" altLang="en-US" smtClean="0"/>
              <a:t>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Char char=""/>
            </a:pPr>
            <a:r>
              <a:rPr lang="en-US" altLang="en-US" sz="2800" b="1" u="sng" smtClean="0">
                <a:latin typeface="Times New Roman" pitchFamily="18" charset="0"/>
              </a:rPr>
              <a:t>Guild-</a:t>
            </a:r>
            <a:r>
              <a:rPr lang="en-US" altLang="en-US" sz="2800" smtClean="0">
                <a:latin typeface="Times New Roman" pitchFamily="18" charset="0"/>
              </a:rPr>
              <a:t> People striving to improve economic and social conditions for its members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Both men and women joined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Set standards for quality of work, wages, and working conditions, supervised training of new workers</a:t>
            </a:r>
          </a:p>
          <a:p>
            <a:pPr>
              <a:lnSpc>
                <a:spcPct val="90000"/>
              </a:lnSpc>
            </a:pPr>
            <a:endParaRPr lang="en-US" altLang="en-US" sz="2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Symbol" pitchFamily="18" charset="2"/>
              <a:buChar char=""/>
            </a:pPr>
            <a:endParaRPr lang="en-US" altLang="en-US" sz="2400" smtClean="0"/>
          </a:p>
        </p:txBody>
      </p:sp>
      <p:pic>
        <p:nvPicPr>
          <p:cNvPr id="23556" name="Picture 5" descr="GuildsImagePla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79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</a:rPr>
              <a:t>Commercial Revolution</a:t>
            </a:r>
            <a:r>
              <a:rPr lang="en-US" altLang="en-US" smtClean="0"/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u="sng" smtClean="0">
                <a:latin typeface="Times New Roman" pitchFamily="18" charset="0"/>
              </a:rPr>
              <a:t>Fairs and Trades-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Merchants traded cloth, bacon, salt, honey, cheese, wine, leather, knives</a:t>
            </a: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Things no longer limited to what was produced on the manor</a:t>
            </a: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Foreign goods now available</a:t>
            </a:r>
          </a:p>
        </p:txBody>
      </p:sp>
      <p:pic>
        <p:nvPicPr>
          <p:cNvPr id="24580" name="Picture 7" descr="ratatou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3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</a:rPr>
              <a:t>Commercial Revolution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u="sng" smtClean="0">
                <a:latin typeface="Times New Roman" pitchFamily="18" charset="0"/>
              </a:rPr>
              <a:t>Business and Banking-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Letters of credit eliminated the need for traders to carry large amounts of cash</a:t>
            </a:r>
          </a:p>
          <a:p>
            <a:pPr lvl="2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Exchange rates established </a:t>
            </a:r>
          </a:p>
          <a:p>
            <a:pPr lvl="1">
              <a:lnSpc>
                <a:spcPct val="90000"/>
              </a:lnSpc>
            </a:pPr>
            <a:r>
              <a:rPr lang="en-US" altLang="en-US" b="1" u="sng" smtClean="0">
                <a:latin typeface="Times New Roman" pitchFamily="18" charset="0"/>
              </a:rPr>
              <a:t>Usury-</a:t>
            </a:r>
            <a:r>
              <a:rPr lang="en-US" altLang="en-US" smtClean="0">
                <a:latin typeface="Times New Roman" pitchFamily="18" charset="0"/>
              </a:rPr>
              <a:t> Policy in which the Church banned lending money with interest</a:t>
            </a:r>
          </a:p>
        </p:txBody>
      </p:sp>
      <p:pic>
        <p:nvPicPr>
          <p:cNvPr id="25604" name="Picture 7" descr="2010_investment_banking_bon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1524000"/>
              <a:ext cx="1098550" cy="2108200"/>
            </p14:xfrm>
          </p:contentPart>
        </mc:Choice>
        <mc:Fallback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9038" y="1506360"/>
                <a:ext cx="1117273" cy="2143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3321050"/>
              <a:ext cx="438150" cy="903288"/>
            </p14:xfrm>
          </p:contentPart>
        </mc:Choice>
        <mc:Fallback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3297" y="3311690"/>
                <a:ext cx="465152" cy="9302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4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</a:rPr>
              <a:t>The Revival of Learning</a:t>
            </a:r>
            <a:r>
              <a:rPr lang="en-US" altLang="en-US" smtClean="0"/>
              <a:t>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 smtClean="0">
                <a:latin typeface="Times New Roman" pitchFamily="18" charset="0"/>
              </a:rPr>
              <a:t>The Muslim Connection-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Christian scholars began visiting the Muslim libraries in Spain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Learned about math, science, philosophy, and law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Crusaders brought back superior Muslim technology 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Ships, navigation and weapons</a:t>
            </a:r>
          </a:p>
        </p:txBody>
      </p:sp>
      <p:pic>
        <p:nvPicPr>
          <p:cNvPr id="26628" name="Picture 5" descr="Ibn-Miskaway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622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</a:rPr>
              <a:t>The Revival of Learning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altLang="en-US" sz="2800" b="1" u="sng" smtClean="0">
                <a:latin typeface="Times New Roman" pitchFamily="18" charset="0"/>
              </a:rPr>
              <a:t>Scholars and Universities-</a:t>
            </a:r>
          </a:p>
          <a:p>
            <a:pPr lvl="1"/>
            <a:r>
              <a:rPr lang="en-US" altLang="en-US" sz="2400" smtClean="0">
                <a:latin typeface="Times New Roman" pitchFamily="18" charset="0"/>
              </a:rPr>
              <a:t>University- Higher institutions of learning</a:t>
            </a:r>
          </a:p>
          <a:p>
            <a:pPr lvl="1"/>
            <a:r>
              <a:rPr lang="en-US" altLang="en-US" sz="2400" smtClean="0">
                <a:latin typeface="Times New Roman" pitchFamily="18" charset="0"/>
              </a:rPr>
              <a:t>Most students were wealthy</a:t>
            </a:r>
          </a:p>
          <a:p>
            <a:pPr lvl="1"/>
            <a:r>
              <a:rPr lang="en-US" altLang="en-US" sz="2400" smtClean="0">
                <a:latin typeface="Times New Roman" pitchFamily="18" charset="0"/>
              </a:rPr>
              <a:t>Wanted a government or church job</a:t>
            </a:r>
          </a:p>
          <a:p>
            <a:pPr lvl="1"/>
            <a:r>
              <a:rPr lang="en-US" altLang="en-US" sz="2400" smtClean="0">
                <a:latin typeface="Times New Roman" pitchFamily="18" charset="0"/>
              </a:rPr>
              <a:t>Bachelors in theology – 5 to 7 years</a:t>
            </a:r>
          </a:p>
          <a:p>
            <a:pPr lvl="1"/>
            <a:r>
              <a:rPr lang="en-US" altLang="en-US" sz="2400" smtClean="0">
                <a:latin typeface="Times New Roman" pitchFamily="18" charset="0"/>
              </a:rPr>
              <a:t>Masters in theology- 12 years</a:t>
            </a:r>
          </a:p>
          <a:p>
            <a:pPr lvl="1"/>
            <a:r>
              <a:rPr lang="en-US" altLang="en-US" sz="2400" smtClean="0">
                <a:latin typeface="Times New Roman" pitchFamily="18" charset="0"/>
              </a:rPr>
              <a:t>Vernacular- Lively everyday language of one’s homeland</a:t>
            </a:r>
          </a:p>
          <a:p>
            <a:pPr lvl="2"/>
            <a:r>
              <a:rPr lang="en-US" altLang="en-US" sz="2000" smtClean="0">
                <a:latin typeface="Times New Roman" pitchFamily="18" charset="0"/>
              </a:rPr>
              <a:t>This brought literature to the people</a:t>
            </a:r>
          </a:p>
          <a:p>
            <a:endParaRPr lang="en-US" altLang="en-US" sz="2800" smtClean="0">
              <a:latin typeface="Times New Roman" pitchFamily="18" charset="0"/>
            </a:endParaRPr>
          </a:p>
        </p:txBody>
      </p:sp>
      <p:pic>
        <p:nvPicPr>
          <p:cNvPr id="27652" name="Picture 5" descr="states-push-for-bachelors-degrees-at-community-colleges-10022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276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>
                <a:latin typeface="Times New Roman" pitchFamily="18" charset="0"/>
              </a:rPr>
              <a:t>The Revival of Learning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</a:rPr>
              <a:t>Thomas Aquinas argued that religious truths could be proved by logic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latin typeface="Times New Roman" pitchFamily="18" charset="0"/>
              </a:rPr>
              <a:t>Wrote the Summa Theologicate</a:t>
            </a:r>
          </a:p>
          <a:p>
            <a:pPr lvl="2">
              <a:lnSpc>
                <a:spcPct val="90000"/>
              </a:lnSpc>
            </a:pPr>
            <a:r>
              <a:rPr lang="en-US" altLang="en-US" sz="2000" smtClean="0">
                <a:latin typeface="Times New Roman" pitchFamily="18" charset="0"/>
              </a:rPr>
              <a:t>Combined ancient Greek thought with modern Christian thought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u="sng" smtClean="0">
                <a:latin typeface="Times New Roman" pitchFamily="18" charset="0"/>
              </a:rPr>
              <a:t>Scholastics- </a:t>
            </a:r>
            <a:r>
              <a:rPr lang="en-US" altLang="en-US" sz="2400" smtClean="0">
                <a:latin typeface="Times New Roman" pitchFamily="18" charset="0"/>
              </a:rPr>
              <a:t>Wise school men who used the knowledge of Aristotle to debate the issues of the day </a:t>
            </a:r>
          </a:p>
        </p:txBody>
      </p:sp>
      <p:pic>
        <p:nvPicPr>
          <p:cNvPr id="28676" name="Picture 5" descr="Thomas_Aquinas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27818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0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Section 2-Changes in Medieval Society</vt:lpstr>
      <vt:lpstr>Growing Food Supply </vt:lpstr>
      <vt:lpstr>Growing Food Supply</vt:lpstr>
      <vt:lpstr>The Guilds </vt:lpstr>
      <vt:lpstr>Commercial Revolution </vt:lpstr>
      <vt:lpstr>Commercial Revolution</vt:lpstr>
      <vt:lpstr>The Revival of Learning </vt:lpstr>
      <vt:lpstr>The Revival of Learning</vt:lpstr>
      <vt:lpstr>The Revival of Learning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2-Changes in Medieval Society</dc:title>
  <dc:creator>Windows User</dc:creator>
  <cp:lastModifiedBy>Windows User</cp:lastModifiedBy>
  <cp:revision>1</cp:revision>
  <dcterms:created xsi:type="dcterms:W3CDTF">2014-11-19T18:28:32Z</dcterms:created>
  <dcterms:modified xsi:type="dcterms:W3CDTF">2014-11-19T18:28:49Z</dcterms:modified>
</cp:coreProperties>
</file>