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1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8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4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1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8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160B-94BE-4311-A33C-BFCB584811E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FA1C-4B63-4B5F-A51C-EAC0557F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6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Section 1-Charlemagne Unites Germanic Kingdoms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Pt.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pload.wikimedia.org/wikipedia/commons/thumb/c/c2/Charlemagne_742_814_receiving_the_submission_of_Witikind_at_Paderborn_in_785_Ary_Schefferr_1795_1858.jpg/220px-Charlemagne_742_814_receiving_the_submission_of_Witikind_at_Paderborn_in_785_Ary_Schefferr_1795_18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715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68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Germans Adopt Christianity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Monks and nuns-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Devoted their lives to prayer and good works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Opened schools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Maintained libraries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Copied books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Illuminated Manuscripts-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Beautiful religious writings decorated with ornate pictures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2" descr="http://www.abebooks.com/images/books/illuminated-manuscripts/das-gebetbuch-lorenzos-de-medi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743200"/>
            <a:ext cx="3333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41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Invasion of Western Europe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Ages-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Spanned 500-1500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A.D.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Disruption of Trade-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Merchants faced invasion from land and sea. Devastated Europe’s economy and left money scarce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Downfall of Cities-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Cities became abandoned as centers of administration </a:t>
            </a:r>
          </a:p>
        </p:txBody>
      </p:sp>
      <p:pic>
        <p:nvPicPr>
          <p:cNvPr id="16387" name="Picture 2" descr="http://t0.gstatic.com/images?q=tbn:ANd9GcQBQMl2Hn4PDl0x7w3-pMqJj_269nNsBmjd83zfYF3xZ31xeT9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457450"/>
            <a:ext cx="26860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18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Invasion of Western Europe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 Shifts-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Cities collapsed = nobles and other citizens retreating to rural areas.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Decline of Learning-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Germanic Invaders couldn’t read or write so education decreased.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written language but strong oral tradition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Greek language was nearly lost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4" descr="http://upload.wikimedia.org/wikipedia/commons/thumb/5/5c/P46.jpg/180px-P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9559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47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Invasion of Western Europe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of Common Language-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Pure Latin (although still the official language) was lost.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800’s the language spoken was a mix of Latin,  French, Spanish, and other-Roman languages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 descr="http://www.anotek.com/LOGOLT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764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1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Germanic Kingdoms Emerge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400-600 small Germanic kingdoms replaced Roman provinces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in Government-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loyalty and family ties held Germanic society together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Germanic people lived in small communities with unwritten rules and traditions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 descr="http://www.lookandlearn.com/blog/images/A005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6050" y="1524000"/>
            <a:ext cx="34893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69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Germanic Kingdoms Emerge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Germanic Warriors-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Pledged their loyalty to the chief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Would fight to the death for their lord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Saw it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disgrace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outlive the lord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Felt no obligation to a king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Would not pay taxes or obey a emperor they never met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3" name="Picture 2" descr="http://2.bp.blogspot.com/_oz-quqRgtfc/Skg7fYIqZNI/AAAAAAAABAs/s3h8l6I2lDA/s400/JS_Ger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752600"/>
            <a:ext cx="31559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8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Germanic Kingdoms Emerge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Clovis Rules the Franks-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Clovis was the leader of the Franks 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Brought Christianity to the region 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Church of Rome supported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him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511, Clovis had unified the Franks into one united kingdom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endParaRPr lang="en-US" dirty="0" smtClean="0"/>
          </a:p>
        </p:txBody>
      </p:sp>
      <p:pic>
        <p:nvPicPr>
          <p:cNvPr id="21507" name="Picture 2" descr="http://voyagesphotosmanu.com/Complet/images/clov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3738563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2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Germans Adopt Christianity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4953000" cy="5206066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Politics played a key role in spreading Christianity.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600 The Church and Franks converted many Germanic people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travelers often risked their lives bringing religious beliefs to other lands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Monasteries-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communities built by the Church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Asked men to give up their possession and serve God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Nuns-Women who served God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Lived in convents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2" descr="http://www.internetmonk.com/wp-content/uploads/NunsHavingFunOce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1336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8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Germans Adopt Christianity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Benedict-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Italian monk who wrote rules for living in a monasteries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Scholastica- 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Benedict’s sister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Adopted his rules for women living in convents </a:t>
            </a:r>
          </a:p>
        </p:txBody>
      </p:sp>
      <p:pic>
        <p:nvPicPr>
          <p:cNvPr id="23555" name="Picture 2" descr="http://www.callingallwitnesses.com/wp-content/uploads/2011/07/StBenedictScholast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447800"/>
            <a:ext cx="319087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00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Section 1-Charlemagne Unites Germanic Kingdoms Pt. 1</vt:lpstr>
      <vt:lpstr>Invasion of Western Europe</vt:lpstr>
      <vt:lpstr>Invasion of Western Europe</vt:lpstr>
      <vt:lpstr>Invasion of Western Europe</vt:lpstr>
      <vt:lpstr>Germanic Kingdoms Emerge</vt:lpstr>
      <vt:lpstr>Germanic Kingdoms Emerge</vt:lpstr>
      <vt:lpstr>Germanic Kingdoms Emerge</vt:lpstr>
      <vt:lpstr>Germans Adopt Christianity</vt:lpstr>
      <vt:lpstr>Germans Adopt Christianity</vt:lpstr>
      <vt:lpstr>Germans Adopt Christianity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1-Charlemagne Unites Germanic Kingdoms Pt. 1</dc:title>
  <dc:creator>Windows User</dc:creator>
  <cp:lastModifiedBy>Windows User</cp:lastModifiedBy>
  <cp:revision>1</cp:revision>
  <dcterms:created xsi:type="dcterms:W3CDTF">2014-10-27T17:18:31Z</dcterms:created>
  <dcterms:modified xsi:type="dcterms:W3CDTF">2014-10-27T17:19:50Z</dcterms:modified>
</cp:coreProperties>
</file>