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1312C-B474-48CD-9002-F7EEC3498F2E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F88C6-D4B1-4917-967B-6324D29BE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165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1312C-B474-48CD-9002-F7EEC3498F2E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F88C6-D4B1-4917-967B-6324D29BE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346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1312C-B474-48CD-9002-F7EEC3498F2E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F88C6-D4B1-4917-967B-6324D29BE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762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1312C-B474-48CD-9002-F7EEC3498F2E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F88C6-D4B1-4917-967B-6324D29BE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779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1312C-B474-48CD-9002-F7EEC3498F2E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F88C6-D4B1-4917-967B-6324D29BE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443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1312C-B474-48CD-9002-F7EEC3498F2E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F88C6-D4B1-4917-967B-6324D29BE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69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1312C-B474-48CD-9002-F7EEC3498F2E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F88C6-D4B1-4917-967B-6324D29BE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479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1312C-B474-48CD-9002-F7EEC3498F2E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F88C6-D4B1-4917-967B-6324D29BE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010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1312C-B474-48CD-9002-F7EEC3498F2E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F88C6-D4B1-4917-967B-6324D29BE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466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1312C-B474-48CD-9002-F7EEC3498F2E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F88C6-D4B1-4917-967B-6324D29BE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833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1312C-B474-48CD-9002-F7EEC3498F2E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F88C6-D4B1-4917-967B-6324D29BE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107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1312C-B474-48CD-9002-F7EEC3498F2E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F88C6-D4B1-4917-967B-6324D29BE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683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 idx="4294967295"/>
          </p:nvPr>
        </p:nvSpPr>
        <p:spPr>
          <a:xfrm>
            <a:off x="533400" y="304800"/>
            <a:ext cx="7772400" cy="1470025"/>
          </a:xfrm>
        </p:spPr>
        <p:txBody>
          <a:bodyPr/>
          <a:lstStyle/>
          <a:p>
            <a:r>
              <a:rPr lang="en-US" altLang="en-US" b="1" u="sng" smtClean="0">
                <a:latin typeface="Times New Roman" pitchFamily="18" charset="0"/>
                <a:cs typeface="Times New Roman" pitchFamily="18" charset="0"/>
              </a:rPr>
              <a:t>Hinduism and Buddhism Develop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4294967295"/>
          </p:nvPr>
        </p:nvSpPr>
        <p:spPr>
          <a:xfrm>
            <a:off x="914400" y="5638800"/>
            <a:ext cx="7620000" cy="914400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Font typeface="Arial" charset="0"/>
              <a:buNone/>
            </a:pPr>
            <a:endParaRPr lang="en-US" altLang="en-US" sz="28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80000"/>
              </a:lnSpc>
              <a:buFont typeface="Arial" charset="0"/>
              <a:buNone/>
            </a:pP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Chapter </a:t>
            </a: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3-Section </a:t>
            </a: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2-Part 1</a:t>
            </a:r>
            <a:endParaRPr lang="en-US" altLang="en-US" sz="280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2" descr="http://support.prometheanplanet.com/upload/img_400/World-Religions-Overvie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752600"/>
            <a:ext cx="5410200" cy="424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141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Hinduism Evolves Over Centuries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47244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3000" b="1" u="sng" smtClean="0">
                <a:latin typeface="Times New Roman" pitchFamily="18" charset="0"/>
                <a:cs typeface="Times New Roman" pitchFamily="18" charset="0"/>
              </a:rPr>
              <a:t>Origins-</a:t>
            </a:r>
          </a:p>
          <a:p>
            <a:pPr lvl="1">
              <a:lnSpc>
                <a:spcPct val="80000"/>
              </a:lnSpc>
            </a:pPr>
            <a:r>
              <a:rPr lang="en-US" altLang="en-US" sz="2600" b="1" u="sng" smtClean="0">
                <a:latin typeface="Times New Roman" pitchFamily="18" charset="0"/>
                <a:cs typeface="Times New Roman" pitchFamily="18" charset="0"/>
              </a:rPr>
              <a:t>Hinduism-</a:t>
            </a:r>
            <a:r>
              <a:rPr lang="en-US" altLang="en-US" sz="2600" smtClean="0">
                <a:latin typeface="Times New Roman" pitchFamily="18" charset="0"/>
                <a:cs typeface="Times New Roman" pitchFamily="18" charset="0"/>
              </a:rPr>
              <a:t>no one founder or single set of ideas</a:t>
            </a:r>
          </a:p>
          <a:p>
            <a:pPr lvl="1">
              <a:lnSpc>
                <a:spcPct val="80000"/>
              </a:lnSpc>
            </a:pPr>
            <a:r>
              <a:rPr lang="en-US" altLang="en-US" sz="2600" smtClean="0">
                <a:latin typeface="Times New Roman" pitchFamily="18" charset="0"/>
                <a:cs typeface="Times New Roman" pitchFamily="18" charset="0"/>
              </a:rPr>
              <a:t>See religion as a way of liberating the soul from illusions, disappointments, and everyday mistakes</a:t>
            </a:r>
          </a:p>
          <a:p>
            <a:pPr lvl="1">
              <a:lnSpc>
                <a:spcPct val="80000"/>
              </a:lnSpc>
            </a:pPr>
            <a:r>
              <a:rPr lang="en-US" altLang="en-US" sz="2600" b="1" u="sng" smtClean="0">
                <a:latin typeface="Times New Roman" pitchFamily="18" charset="0"/>
                <a:cs typeface="Times New Roman" pitchFamily="18" charset="0"/>
              </a:rPr>
              <a:t>Upanishads-</a:t>
            </a:r>
            <a:r>
              <a:rPr lang="en-US" altLang="en-US" sz="2600" smtClean="0">
                <a:latin typeface="Times New Roman" pitchFamily="18" charset="0"/>
                <a:cs typeface="Times New Roman" pitchFamily="18" charset="0"/>
              </a:rPr>
              <a:t>Written explanations of the Vedic hymns</a:t>
            </a:r>
          </a:p>
          <a:p>
            <a:pPr lvl="1">
              <a:lnSpc>
                <a:spcPct val="80000"/>
              </a:lnSpc>
            </a:pPr>
            <a:r>
              <a:rPr lang="en-US" altLang="en-US" sz="2600" b="1" u="sng" smtClean="0">
                <a:latin typeface="Times New Roman" pitchFamily="18" charset="0"/>
                <a:cs typeface="Times New Roman" pitchFamily="18" charset="0"/>
              </a:rPr>
              <a:t>Moksha-</a:t>
            </a:r>
            <a:r>
              <a:rPr lang="en-US" altLang="en-US" sz="2600" smtClean="0">
                <a:latin typeface="Times New Roman" pitchFamily="18" charset="0"/>
                <a:cs typeface="Times New Roman" pitchFamily="18" charset="0"/>
              </a:rPr>
              <a:t>Perfect understanding of all things </a:t>
            </a:r>
          </a:p>
        </p:txBody>
      </p:sp>
      <p:pic>
        <p:nvPicPr>
          <p:cNvPr id="5124" name="Picture 2" descr="http://everydaysaholiday.org/wp-content/uploads/2010/06/Hindu_Deities_Siva_Parvati_Ganes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676400"/>
            <a:ext cx="375285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807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Hinduism Evolves Over Centuries</a:t>
            </a:r>
            <a:endParaRPr lang="en-US" altLang="en-US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51054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 u="sng" smtClean="0">
                <a:latin typeface="Times New Roman" pitchFamily="18" charset="0"/>
                <a:cs typeface="Times New Roman" pitchFamily="18" charset="0"/>
              </a:rPr>
              <a:t>Beliefs-</a:t>
            </a:r>
          </a:p>
          <a:p>
            <a:pPr lvl="1">
              <a:lnSpc>
                <a:spcPct val="90000"/>
              </a:lnSpc>
            </a:pPr>
            <a:r>
              <a:rPr lang="en-US" altLang="en-US" b="1" u="sng" smtClean="0">
                <a:latin typeface="Times New Roman" pitchFamily="18" charset="0"/>
                <a:cs typeface="Times New Roman" pitchFamily="18" charset="0"/>
              </a:rPr>
              <a:t>Atman-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The individual soul</a:t>
            </a:r>
          </a:p>
          <a:p>
            <a:pPr lvl="1">
              <a:lnSpc>
                <a:spcPct val="90000"/>
              </a:lnSpc>
            </a:pPr>
            <a:r>
              <a:rPr lang="en-US" altLang="en-US" b="1" u="sng" smtClean="0">
                <a:latin typeface="Times New Roman" pitchFamily="18" charset="0"/>
                <a:cs typeface="Times New Roman" pitchFamily="18" charset="0"/>
              </a:rPr>
              <a:t>Brahman-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World soul (contain all Atmans)</a:t>
            </a:r>
          </a:p>
          <a:p>
            <a:pPr lvl="2"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When one understands this relationship they are released from life </a:t>
            </a:r>
          </a:p>
          <a:p>
            <a:pPr lvl="1">
              <a:lnSpc>
                <a:spcPct val="90000"/>
              </a:lnSpc>
            </a:pPr>
            <a:r>
              <a:rPr lang="en-US" altLang="en-US" b="1" u="sng" smtClean="0">
                <a:latin typeface="Times New Roman" pitchFamily="18" charset="0"/>
                <a:cs typeface="Times New Roman" pitchFamily="18" charset="0"/>
              </a:rPr>
              <a:t>Reincarnation- 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An individual’s soul is reborn until moksha is achieved </a:t>
            </a:r>
          </a:p>
        </p:txBody>
      </p:sp>
      <p:pic>
        <p:nvPicPr>
          <p:cNvPr id="6148" name="Picture 2" descr="http://www.himalayanacademy.com/resources/books/mws/images/MWS-50-Reincarna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676400"/>
            <a:ext cx="2762250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312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Hinduism Evolves Over Centuries</a:t>
            </a:r>
            <a:endParaRPr lang="en-US" altLang="en-US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4419600" cy="4525963"/>
          </a:xfrm>
        </p:spPr>
        <p:txBody>
          <a:bodyPr>
            <a:normAutofit lnSpcReduction="10000"/>
          </a:bodyPr>
          <a:lstStyle/>
          <a:p>
            <a:r>
              <a:rPr lang="en-US" altLang="en-US" sz="4000" b="1" u="sng" smtClean="0">
                <a:latin typeface="Times New Roman" pitchFamily="18" charset="0"/>
                <a:cs typeface="Times New Roman" pitchFamily="18" charset="0"/>
              </a:rPr>
              <a:t>Karma-</a:t>
            </a:r>
          </a:p>
          <a:p>
            <a:pPr lvl="1"/>
            <a:r>
              <a:rPr lang="en-US" altLang="en-US" sz="4000" smtClean="0">
                <a:latin typeface="Times New Roman" pitchFamily="18" charset="0"/>
                <a:cs typeface="Times New Roman" pitchFamily="18" charset="0"/>
              </a:rPr>
              <a:t>Good or bad deeds</a:t>
            </a:r>
          </a:p>
          <a:p>
            <a:pPr lvl="2"/>
            <a:r>
              <a:rPr lang="en-US" altLang="en-US" sz="4000" smtClean="0">
                <a:latin typeface="Times New Roman" pitchFamily="18" charset="0"/>
                <a:cs typeface="Times New Roman" pitchFamily="18" charset="0"/>
              </a:rPr>
              <a:t> They follow you from one incarnation to the next</a:t>
            </a:r>
          </a:p>
        </p:txBody>
      </p:sp>
      <p:pic>
        <p:nvPicPr>
          <p:cNvPr id="7172" name="Picture 2" descr="http://2.bp.blogspot.com/_Pa-HKJBCXnM/TIZ1MsnbYBI/AAAAAAAAAEc/jcv8kvJtM0c/s1600/Good+Karm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714500"/>
            <a:ext cx="4419600" cy="331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583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Hinduism Evolves Over Centuries</a:t>
            </a:r>
            <a:endParaRPr lang="en-US" alt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4724400" cy="4525963"/>
          </a:xfrm>
        </p:spPr>
        <p:txBody>
          <a:bodyPr/>
          <a:lstStyle/>
          <a:p>
            <a:r>
              <a:rPr lang="en-US" altLang="en-US" sz="3000" smtClean="0">
                <a:latin typeface="Times New Roman" pitchFamily="18" charset="0"/>
                <a:cs typeface="Times New Roman" pitchFamily="18" charset="0"/>
              </a:rPr>
              <a:t>Brahma (world soul) has taken the personality of three gods over the last 2,500 years</a:t>
            </a:r>
          </a:p>
          <a:p>
            <a:pPr lvl="1"/>
            <a:r>
              <a:rPr lang="en-US" altLang="en-US" sz="2600" smtClean="0">
                <a:latin typeface="Times New Roman" pitchFamily="18" charset="0"/>
                <a:cs typeface="Times New Roman" pitchFamily="18" charset="0"/>
              </a:rPr>
              <a:t>Brahma-The Creator</a:t>
            </a:r>
          </a:p>
          <a:p>
            <a:pPr lvl="1"/>
            <a:r>
              <a:rPr lang="en-US" altLang="en-US" sz="2600" smtClean="0">
                <a:latin typeface="Times New Roman" pitchFamily="18" charset="0"/>
                <a:cs typeface="Times New Roman" pitchFamily="18" charset="0"/>
              </a:rPr>
              <a:t>Vishnu-The Protector</a:t>
            </a:r>
          </a:p>
          <a:p>
            <a:pPr lvl="1"/>
            <a:r>
              <a:rPr lang="en-US" altLang="en-US" sz="2600" smtClean="0">
                <a:latin typeface="Times New Roman" pitchFamily="18" charset="0"/>
                <a:cs typeface="Times New Roman" pitchFamily="18" charset="0"/>
              </a:rPr>
              <a:t>Shiva-The Destroyer </a:t>
            </a:r>
          </a:p>
          <a:p>
            <a:r>
              <a:rPr lang="en-US" altLang="en-US" sz="3000" smtClean="0">
                <a:latin typeface="Times New Roman" pitchFamily="18" charset="0"/>
                <a:cs typeface="Times New Roman" pitchFamily="18" charset="0"/>
              </a:rPr>
              <a:t>Hindus are free to worship any god or no god at all</a:t>
            </a:r>
          </a:p>
        </p:txBody>
      </p:sp>
      <p:pic>
        <p:nvPicPr>
          <p:cNvPr id="8196" name="Picture 2" descr="http://1.bp.blogspot.com/-RnHh-iC_B7M/TVlCHaVAfaI/AAAAAAAAGwE/leXOsBDhEiM/s1600/Brahma_Visnu_e_Shiva_Trimurt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676400"/>
            <a:ext cx="3429000" cy="430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630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Hinduism Evolves Over Centuries</a:t>
            </a:r>
            <a:endParaRPr lang="en-US" alt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45720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 u="sng" smtClean="0">
                <a:latin typeface="Times New Roman" pitchFamily="18" charset="0"/>
                <a:cs typeface="Times New Roman" pitchFamily="18" charset="0"/>
              </a:rPr>
              <a:t>Hinduism and Society-</a:t>
            </a:r>
          </a:p>
          <a:p>
            <a:pPr lvl="1">
              <a:lnSpc>
                <a:spcPct val="90000"/>
              </a:lnSpc>
            </a:pPr>
            <a:r>
              <a:rPr lang="en-US" altLang="en-US" b="1" u="sng" smtClean="0">
                <a:latin typeface="Times New Roman" pitchFamily="18" charset="0"/>
                <a:cs typeface="Times New Roman" pitchFamily="18" charset="0"/>
              </a:rPr>
              <a:t>Caste System-</a:t>
            </a:r>
          </a:p>
          <a:p>
            <a:pPr lvl="2"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The better caste you were born into the better you were in a past life</a:t>
            </a:r>
          </a:p>
          <a:p>
            <a:pPr lvl="2"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Only those men in the top three castes can achieve moksha in their present life</a:t>
            </a:r>
          </a:p>
          <a:p>
            <a:pPr lvl="2"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Hindus turn to religion to help guide everyday decisions</a:t>
            </a:r>
          </a:p>
        </p:txBody>
      </p:sp>
      <p:pic>
        <p:nvPicPr>
          <p:cNvPr id="9220" name="Picture 2" descr="http://billtammeus.typepad.com/.a/6a00d834515f9b69e2014e8a12219a970d-320w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3325" y="1600200"/>
            <a:ext cx="4130675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25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Hinduism Evolves Over Centuries</a:t>
            </a:r>
            <a:endParaRPr lang="en-US" altLang="en-US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4419600" cy="4525963"/>
          </a:xfrm>
        </p:spPr>
        <p:txBody>
          <a:bodyPr/>
          <a:lstStyle/>
          <a:p>
            <a:r>
              <a:rPr lang="en-US" altLang="en-US" b="1" u="sng" smtClean="0">
                <a:latin typeface="Times New Roman" pitchFamily="18" charset="0"/>
                <a:cs typeface="Times New Roman" pitchFamily="18" charset="0"/>
              </a:rPr>
              <a:t>Jainism-</a:t>
            </a:r>
          </a:p>
          <a:p>
            <a:pPr lvl="1"/>
            <a:r>
              <a:rPr lang="en-US" altLang="en-US" b="1" u="sng" smtClean="0">
                <a:latin typeface="Times New Roman" pitchFamily="18" charset="0"/>
                <a:cs typeface="Times New Roman" pitchFamily="18" charset="0"/>
              </a:rPr>
              <a:t>Mahavira-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Jainism’s founder</a:t>
            </a:r>
          </a:p>
          <a:p>
            <a:pPr lvl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Belief that everything in the universe has a soul </a:t>
            </a:r>
          </a:p>
          <a:p>
            <a:pPr lvl="2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So you can’t harm or kill anything</a:t>
            </a:r>
          </a:p>
          <a:p>
            <a:pPr lvl="2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About 5 million Jains in the world</a:t>
            </a:r>
          </a:p>
          <a:p>
            <a:pPr lvl="3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Almost all live in India </a:t>
            </a:r>
          </a:p>
        </p:txBody>
      </p:sp>
      <p:pic>
        <p:nvPicPr>
          <p:cNvPr id="10244" name="Picture 2" descr="http://centralclusteruupgs.files.wordpress.com/2011/04/jai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6475" y="2057400"/>
            <a:ext cx="4327525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893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227</Words>
  <Application>Microsoft Office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Hinduism and Buddhism Develop</vt:lpstr>
      <vt:lpstr>Hinduism Evolves Over Centuries</vt:lpstr>
      <vt:lpstr>Hinduism Evolves Over Centuries</vt:lpstr>
      <vt:lpstr>Hinduism Evolves Over Centuries</vt:lpstr>
      <vt:lpstr>Hinduism Evolves Over Centuries</vt:lpstr>
      <vt:lpstr>Hinduism Evolves Over Centuries</vt:lpstr>
      <vt:lpstr>Hinduism Evolves Over Centuries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Hinduism and Buddhism Develop</dc:title>
  <dc:creator>Windows User</dc:creator>
  <cp:lastModifiedBy>Windows User</cp:lastModifiedBy>
  <cp:revision>1</cp:revision>
  <dcterms:created xsi:type="dcterms:W3CDTF">2014-09-22T13:13:50Z</dcterms:created>
  <dcterms:modified xsi:type="dcterms:W3CDTF">2014-09-22T13:14:21Z</dcterms:modified>
</cp:coreProperties>
</file>