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6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4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9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7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1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3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312C-B474-48CD-9002-F7EEC3498F2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88C6-D4B1-4917-967B-6324D29BE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Hinduism and Buddhism Develop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5638800"/>
            <a:ext cx="7620000" cy="914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alt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3-Section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2-Part 1</a:t>
            </a: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2" descr="http://support.prometheanplanet.com/upload/img_400/World-Religions-Ov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410200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4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 b="1" u="sng" smtClean="0">
                <a:latin typeface="Times New Roman" pitchFamily="18" charset="0"/>
                <a:cs typeface="Times New Roman" pitchFamily="18" charset="0"/>
              </a:rPr>
              <a:t>Origins-</a:t>
            </a:r>
          </a:p>
          <a:p>
            <a:pPr lvl="1">
              <a:lnSpc>
                <a:spcPct val="80000"/>
              </a:lnSpc>
            </a:pPr>
            <a:r>
              <a:rPr lang="en-US" altLang="en-US" sz="2600" b="1" u="sng" smtClean="0">
                <a:latin typeface="Times New Roman" pitchFamily="18" charset="0"/>
                <a:cs typeface="Times New Roman" pitchFamily="18" charset="0"/>
              </a:rPr>
              <a:t>Hinduism-</a:t>
            </a: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no one founder or single set of ideas</a:t>
            </a:r>
          </a:p>
          <a:p>
            <a:pPr lvl="1">
              <a:lnSpc>
                <a:spcPct val="80000"/>
              </a:lnSpc>
            </a:pP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See religion as a way of liberating the soul from illusions, disappointments, and everyday mistakes</a:t>
            </a:r>
          </a:p>
          <a:p>
            <a:pPr lvl="1">
              <a:lnSpc>
                <a:spcPct val="80000"/>
              </a:lnSpc>
            </a:pPr>
            <a:r>
              <a:rPr lang="en-US" altLang="en-US" sz="2600" b="1" u="sng" smtClean="0">
                <a:latin typeface="Times New Roman" pitchFamily="18" charset="0"/>
                <a:cs typeface="Times New Roman" pitchFamily="18" charset="0"/>
              </a:rPr>
              <a:t>Upanishads-</a:t>
            </a: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Written explanations of the Vedic hymns</a:t>
            </a:r>
          </a:p>
          <a:p>
            <a:pPr lvl="1">
              <a:lnSpc>
                <a:spcPct val="80000"/>
              </a:lnSpc>
            </a:pPr>
            <a:r>
              <a:rPr lang="en-US" altLang="en-US" sz="2600" b="1" u="sng" smtClean="0">
                <a:latin typeface="Times New Roman" pitchFamily="18" charset="0"/>
                <a:cs typeface="Times New Roman" pitchFamily="18" charset="0"/>
              </a:rPr>
              <a:t>Moksha-</a:t>
            </a:r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Perfect understanding of all things </a:t>
            </a:r>
          </a:p>
        </p:txBody>
      </p:sp>
      <p:pic>
        <p:nvPicPr>
          <p:cNvPr id="5124" name="Picture 2" descr="http://everydaysaholiday.org/wp-content/uploads/2010/06/Hindu_Deities_Siva_Parvati_Gane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7528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0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Beliefs-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Atman-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The individual soul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Brahman-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World soul (contain all Atmans)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When one understands this relationship they are released from life 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Reincarnation-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An individual’s soul is reborn until moksha is achieved </a:t>
            </a:r>
          </a:p>
        </p:txBody>
      </p:sp>
      <p:pic>
        <p:nvPicPr>
          <p:cNvPr id="6148" name="Picture 2" descr="http://www.himalayanacademy.com/resources/books/mws/images/MWS-50-Reincarn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2762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1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4000" b="1" u="sng" smtClean="0">
                <a:latin typeface="Times New Roman" pitchFamily="18" charset="0"/>
                <a:cs typeface="Times New Roman" pitchFamily="18" charset="0"/>
              </a:rPr>
              <a:t>Karma-</a:t>
            </a:r>
          </a:p>
          <a:p>
            <a:pPr lvl="1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Good or bad deeds</a:t>
            </a:r>
          </a:p>
          <a:p>
            <a:pPr lvl="2"/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 They follow you from one incarnation to the next</a:t>
            </a:r>
          </a:p>
        </p:txBody>
      </p:sp>
      <p:pic>
        <p:nvPicPr>
          <p:cNvPr id="7172" name="Picture 2" descr="http://2.bp.blogspot.com/_Pa-HKJBCXnM/TIZ1MsnbYBI/AAAAAAAAAEc/jcv8kvJtM0c/s1600/Good+Ka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145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8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Brahma (world soul) has taken the personality of three gods over the last 2,500 years</a:t>
            </a:r>
          </a:p>
          <a:p>
            <a:pPr lvl="1"/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Brahma-The Creator</a:t>
            </a:r>
          </a:p>
          <a:p>
            <a:pPr lvl="1"/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Vishnu-The Protector</a:t>
            </a:r>
          </a:p>
          <a:p>
            <a:pPr lvl="1"/>
            <a:r>
              <a:rPr lang="en-US" altLang="en-US" sz="2600" smtClean="0">
                <a:latin typeface="Times New Roman" pitchFamily="18" charset="0"/>
                <a:cs typeface="Times New Roman" pitchFamily="18" charset="0"/>
              </a:rPr>
              <a:t>Shiva-The Destroyer </a:t>
            </a:r>
          </a:p>
          <a:p>
            <a:r>
              <a:rPr lang="en-US" altLang="en-US" sz="3000" smtClean="0">
                <a:latin typeface="Times New Roman" pitchFamily="18" charset="0"/>
                <a:cs typeface="Times New Roman" pitchFamily="18" charset="0"/>
              </a:rPr>
              <a:t>Hindus are free to worship any god or no god at all</a:t>
            </a:r>
          </a:p>
        </p:txBody>
      </p:sp>
      <p:pic>
        <p:nvPicPr>
          <p:cNvPr id="8196" name="Picture 2" descr="http://1.bp.blogspot.com/-RnHh-iC_B7M/TVlCHaVAfaI/AAAAAAAAGwE/leXOsBDhEiM/s1600/Brahma_Visnu_e_Shiva_Trimur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3429000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3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Hinduism and Society-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Caste System-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better caste you were born into the better you were in a past life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Only those men in the top three castes can achieve moksha in their present life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Hindus turn to religion to help guide everyday decisions</a:t>
            </a:r>
          </a:p>
        </p:txBody>
      </p:sp>
      <p:pic>
        <p:nvPicPr>
          <p:cNvPr id="9220" name="Picture 2" descr="http://billtammeus.typepad.com/.a/6a00d834515f9b69e2014e8a12219a970d-32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5" y="1600200"/>
            <a:ext cx="4130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Hinduism Evolves Over Centuries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Jainism-</a:t>
            </a:r>
          </a:p>
          <a:p>
            <a:pPr lvl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Mahavira-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Jainism’s founder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Belief that everything in the universe has a soul 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So you can’t harm or kill anything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About 5 million Jains in the world</a:t>
            </a:r>
          </a:p>
          <a:p>
            <a:pPr lvl="3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Almost all live in India </a:t>
            </a:r>
          </a:p>
        </p:txBody>
      </p:sp>
      <p:pic>
        <p:nvPicPr>
          <p:cNvPr id="10244" name="Picture 2" descr="http://centralclusteruupgs.files.wordpress.com/2011/04/ja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2057400"/>
            <a:ext cx="43275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9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Hinduism and Buddhism Develop</vt:lpstr>
      <vt:lpstr>Hinduism Evolves Over Centuries</vt:lpstr>
      <vt:lpstr>Hinduism Evolves Over Centuries</vt:lpstr>
      <vt:lpstr>Hinduism Evolves Over Centuries</vt:lpstr>
      <vt:lpstr>Hinduism Evolves Over Centuries</vt:lpstr>
      <vt:lpstr>Hinduism Evolves Over Centuries</vt:lpstr>
      <vt:lpstr>Hinduism Evolves Over Centuries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Buddhism Develop</dc:title>
  <dc:creator>Windows User</dc:creator>
  <cp:lastModifiedBy>Windows User</cp:lastModifiedBy>
  <cp:revision>1</cp:revision>
  <dcterms:created xsi:type="dcterms:W3CDTF">2014-09-22T13:13:50Z</dcterms:created>
  <dcterms:modified xsi:type="dcterms:W3CDTF">2014-09-22T13:14:21Z</dcterms:modified>
</cp:coreProperties>
</file>