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3:00.096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11359 0,'0'25,"-25"-25,25 25,0 0,0 0,0 24,0-24,0 0,0 0,0 0,0-25,0 24,0 26,0-25,0 0,0-1,0 1,0 0,0 25,0-26,0 1,0 0,0 0,25 0,-25-1,0 1,0 0,0 0,0 0,0-1,0 1,24-25,-24-25,0 25</inkml:trace>
  <inkml:trace contextRef="#ctx0" brushRef="#br0" timeOffset="1833">11359 844,'-25'0,"25"25,-25-25,0 0,0 0,1 0,-1 0,0 0,-25 0,26 0,-26 0,25 0,-24 0,-1 0,0 0,1 0,-1 0,1 0,-26 0,26 24,-1-24,-25 0,26 0,-26 0,26 0,-26 0,26 0,-26 25,1-25,24 0,-24 0,0 0,-1 0,1 0,-1 25,1-25,0 0,-1 0,1 0,-26 0,26 0,-25 0,24 25,-24-25,26 0,-26 0,-1 0,1 0,0 25,-25-25,25 0,-1 0,-24 24,0-24,25 0,-25 0,0 25,0-25,0 25,0-25,0 0,0 25,0-25,0 25,0-25,-25 24,25-24,-25 25,25-25,0 0,0 25,-25-25,25 25,0-25,-25 0,25 25,0-25,-24 0,24 25,0-25,0 0,0 24,-1-24,1 0,25 0,-25 25,0-25,0 0,25 0,0 0,-25 0,25 25,-1-25,-23 0,24 0,0 0,0 0,-1 0,1 0,0 25,0-25,24 0,-24 0,0 0,24 0,-24 0,25 25,-1-25,1 0,0 0,-1 0,1 0,-1 0,1 0,24 24,-24-24,24 0,-24 0,24 0,1 0,-26 0,26 25,-1-25,0 0,1 0,-1 0,1 0,-1 0,25 0,0 0,-24 0,24 0,0 0,0 26,1-26,-1 0,0 0,0 0,0 0,1 0,-1 0,0 0,0 0,25 25,0 0,0-1,0 1,0 0,0 25,0-26,0 26,0 0,0 24,0-24,0 24,25-24,-25 24,0 0,0 26,0-26,0 1,0-1,0 0,0-24,0 24,0-24,0 0,0-26,0 1,25 0,-25 0</inkml:trace>
  <inkml:trace contextRef="#ctx0" brushRef="#br0" timeOffset="7363">11408 844,'25'0,"0"0,0 0,-1 0,1 0,0-25,25 25,-1 0,1 0,0 0,-1 0,26 0,-1 0,0 0,1-25,-1 25,1 0,24 0,0 0,-25 0,26 0,-1-25,25 25,-25 0,0 0,25 0,-24 0,24 0,0-24,-25 24,25 0,0 0,0 0,0 0,0 0,0 0,0 0,25 0,-26 0,1 0,0 0,25 0,-25 0,0 0,0 0,25 0,-25 0,25 0,-25 0,24-25,-24 25,25 0,0 0,0 0,0 0,0 0,-1-25,1 25,0 0,0 0,0 0,0 0,-1 0,1 0,-25-25,25 25,0 0,0 0,-25 0,25 0,-25 0,24 0,-24 0,0 0,25 0,-25 25,0-25,0 0,-24 0,24 0,0 0,-26 0,26 0,-25 25,0-25,0 0,1 0,-1 0,-25-25,26 25,-1 0,-25 0,1 0,24 0,-25 0,1 0,-1 0,0 0,1 25,-1-25,1 0,-1 0,-24 0,24 0,-24 0,24 0,-24 0,24 25,-24-25,-1 0,1 0,0 0,-1 0,-24 24,25-24,-1 0,-24 0,25 0,-26 0,1 0,25 0,-25 0,0 0,-1 25,1-25,0 0,0 0,0 0,-25 25,0 0,0 0,0-1,24 1,-24 0,0 0,0 0,25 24,-25-24,0 25,0-1,0-24,0 25,0-1,0 1,0 0,0-26,0 27,0-1,0-1,0-24,-25 25,25-1,0-24,-24 25,24-1,-25-24,25 25,0-1,-25 1,25-25,0-1,0 26,0-25,0 24,0-24,0 0,0 25,0-26,0 1,0 0,0 0,0 0</inkml:trace>
  <inkml:trace contextRef="#ctx0" brushRef="#br0" timeOffset="10528">14731 819,'-25'0,"50"0,-25 25,0 0,-25-1,25 1,0 25,0-1,-24 1,24 0,0 24,0 1,0-26,-24 26,24 0,0-1,0-24,-25 24,25-24,0 24,0-24,0 0,0-26,0 26,0-25,0 0,0-25,0 24,0-48</inkml:trace>
  <inkml:trace contextRef="#ctx0" brushRef="#br0" timeOffset="12580">6572 1191,'0'25,"0"0,0 0,0-1,0 1,0 0,0 0,0 24,0 2,0-1,-24-1,24 1,0 24,0-24,0-1,0 1,0 0,0-1,0 1,0-25,24-1,-24 26,0-25,0 24,0-24,0 0,0 0,0 0,0-1,0 1,0 0,0-50,0 25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11.261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149 223,'0'26,"-25"-1,25 24,0 1,-24-1,24 26,0-1,-25-24,25 24,-25 2,25-27,-25 1,25 0,0-26,-25 1,25-50,25-24,-25-1,0-24,25-2,-25 2,25-25,0-1,-1 1,1-1,0 26,0 24,0 0,-1 26,1-1,0 50,0-1,0 26,-1 0,1 50,0-26,0 25,0-24,-1-1,-24 1,25-1,-25-23,0-2,0-24,0 0</inkml:trace>
  <inkml:trace contextRef="#ctx0" brushRef="#br0" timeOffset="674">50 671,'25'24,"0"-24,24 0,1 0,-1-24,26 48,-26-24,1 25,0-25</inkml:trace>
  <inkml:trace contextRef="#ctx0" brushRef="#br0" timeOffset="2460">819 49,'0'50,"0"0,0-1,0 27,0-2,25 0,-25 1,0-1,24-24,-24 0,0-1,26 2,-26-26,0-1,25 1,-25 0,0-25</inkml:trace>
  <inkml:trace contextRef="#ctx0" brushRef="#br0" timeOffset="2820">620 646,'25'0,"0"0,25 0,-1 0,1 0,-1 0,2 0,23-25,-24 25,-25-25</inkml:trace>
  <inkml:trace contextRef="#ctx0" brushRef="#br0" timeOffset="3149">1118 0,'0'25,"0"24,0 26,0-26,24 51,-24-25,25-1,-25 1,25-26,-25 26,0-26,0-24,0 26,0-26,25-25,-25-25,0-26,0 2,25-1,-25 25,24-24,1 24,0 0,0 25,0 0,-1 50,1-26,0 26,-25-25,25 24,-25-24,25 1,-25-1,0 0,24-25,-24 24,0-48</inkml:trace>
  <inkml:trace contextRef="#ctx0" brushRef="#br0" timeOffset="4950">1663 646,'25'0,"0"0,24-25,-24 25,0-25,0 25,24-25,-24 1,-25-1,25 25,-25-25,-25 0,25 0,-25 25,-24 0,24 25,-25 0,1 0,24 24,0 1,25 0,0-1,25 2,25-26,-26-25,26 24,0-24,-1-24,1 24,-1-25</inkml:trace>
  <inkml:trace contextRef="#ctx0" brushRef="#br0" timeOffset="5420">2159 522,'0'49,"0"-24,0 0,0 25,0-26,0 1,25 1,-25-1,0-50,-25-1,25 1,0-24,0 24,25-25,-25 26,25-1,0 0,0 25,24 0,-24 25,25 0,-26-1,-24 26,25-25,0 24,-25-24,25 1,-25-52</inkml:trace>
  <inkml:trace contextRef="#ctx0" brushRef="#br0" timeOffset="5984">2606 249,'0'25,"0"-1</inkml:trace>
  <inkml:trace contextRef="#ctx0" brushRef="#br0" timeOffset="6141">2581 596,'0'50,"0"-25,25-1,-25 1,25 26</inkml:trace>
  <inkml:trace contextRef="#ctx0" brushRef="#br0" timeOffset="6360">3004 596,'24'-25,"-24"1,0-1,-24 25,-26 0,25 25,-24-1,24 1,0 0,0 0,0 24,25-24,25 26,0-51,0-25,0 25,-1-26,1 1,0 1,0-1,0 0,-1 25,-24 25,0 0,25-1,-25 1,25 1,0-1,-25-25</inkml:trace>
  <inkml:trace contextRef="#ctx0" brushRef="#br0" timeOffset="6893">3277 596,'0'25,"0"0,0 0,24 24,-24 2,25-26,-25-50,0 0,0-50,0 50,25-25,0 25,-25 1,25 24,-1 0,1 0,25 24,-50 1,25 0,-25 0,24 0,-24-1,0 1,0 26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17.585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174 0,'-24'0,"-1"25,0-2,0 27,0 23,1-24,-1 24,25-24,0 1,0-2,25-23,24-1,-24 1,25-25,-1 0,-24-25,0-24,0 1,-25-26,0 49,-25-23,0 48,0-25,0 25,1 0</inkml:trace>
  <inkml:trace contextRef="#ctx0" brushRef="#br0" timeOffset="376">497 392,'-25'48,"25"-23,0-1,-25 1,0-50,25 1,0-1,0-23,0-2,0 1,25 1,0 23,0 0,0 25,-1 0,1 0,0 25,0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18.368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49 25,'0'25,"25"25,-25-1,-25 50,25-24,0 24,0 0,-24-24,24-1,-25-24,25-26,0 1,0-50,0 1,25-1,-25-25,24-24,1 24,25 1,-25-1,24 50,-24 0,25 0,-26 50,1-26,-25 26,0 0,0-1,-25 1,-24-25,24-1,-25 1,1-25,24 0,0-25,0 1</inkml:trace>
  <inkml:trace contextRef="#ctx0" brushRef="#br0" timeOffset="549">446 620,'25'0,"0"-24,0 24,24-25,-24 0,0 0,0-24,-25 24,0 0,-25 25,0 25,0 0,-24 24,24 1,0-1,25 1,0 0,25-1,24-24,1 0,0 0,-1-1,1-24</inkml:trace>
  <inkml:trace contextRef="#ctx0" brushRef="#br0" timeOffset="956">1091 50,'-25'50,"25"-1,-24 50,24-24,-25 24,25-25,0 26,0-26,25-24,-25-1,24 1,-24-25,25-25,-25 0</inkml:trace>
  <inkml:trace contextRef="#ctx0" brushRef="#br0" timeOffset="1238">818 496,'25'0,"25"-24,-1 48,26-24,-26 0,1 0</inkml:trace>
  <inkml:trace contextRef="#ctx0" brushRef="#br0" timeOffset="2695">1290 571,'0'25,"0"-1,0 26,0-25,0 24,0-24,0 0,24 0,-24-50,-24-25,24 26,0-26,24 0,-24 1,0-1,25 25,-25 1,25 24,0 0,0 0,-25 0</inkml:trace>
  <inkml:trace contextRef="#ctx0" brushRef="#br0" timeOffset="3118">1860 596,'0'-25,"-25"0,25 0,-25 0,1 25,-26 0,25 25,-24 0,24 25,-25-26,50 26,-25-25,50 0,-25-1,25 1,0-25,24 25,-24-50,0 25,0-25,0 1,-1-1,-24 50,0-1,0 1,0 0,25-25,0 25,-25-25</inkml:trace>
  <inkml:trace contextRef="#ctx0" brushRef="#br0" timeOffset="3572">2009 496,'0'25,"0"0,0 25,0-26,25 26,0 0,24-26,-24 1,0 0,0 0,-1-25,1-25</inkml:trace>
  <inkml:trace contextRef="#ctx0" brushRef="#br0" timeOffset="3775">2331 546,'-24'25,"24"24,-25 1,25 24,-25 1,0 24,25-24,-25-1,1 0,24-24,0 0,0-26,24 1,1-50</inkml:trace>
  <inkml:trace contextRef="#ctx0" brushRef="#br0" timeOffset="4120">2803 695,'24'-25,"-24"0,0 0,0 1,-24 24,-1-25,0 0,0 25,-49 25,24 0,1 24,-1 1,25-25,25-1,0 1,25 0,0-25,0 25,-1-25,26 0,-25 0,24-25,-24 0,0 0,-25 50,0 0,-25 0,25 0,0-1,25 1,0-25,0 0</inkml:trace>
  <inkml:trace contextRef="#ctx0" brushRef="#br0" timeOffset="4621">3175 0,'0'25,"0"0,0 25,-25 24,25 0,0 26,-25-1,25 0,-25-25,25 1,0-1,25 1,-25-26,0 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4:17.548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100 0,'0'24,"0"1,-25 51,25-2,0 25,-25-23,25 23,-25 1,25-26,-25 1,25-50,0 1,0-52,25 1,-25-50,0 26,25-27,0 27,0-26,24 51,-24-1,0 25,24 25,-24-1,0 26,-25 24,25-23,-25 23,0-24,-25 0,25 0,0-25,-25-25</inkml:trace>
  <inkml:trace contextRef="#ctx0" brushRef="#br0" timeOffset="486">496 423,'0'25,"0"25,-24 0,24 25,-25-26,25 1,25 1,-25-27,24 1,1 0,0-25,0 0,0-25,0 0,-1-25,1 0,0-24,0 24,-25-1,0 2,0 24,0 25</inkml:trace>
  <inkml:trace contextRef="#ctx0" brushRef="#br0" timeOffset="862">918 522,'0'26,"0"-1,0 25,0-26,-25 26,25 0,-24 0,24-25,0 0,0 0,0-50,24 0,-24-24,25-2,0-24,0 1,0 23,-1-23,26 49,-25 0,0 25,-1 25,1 25,-25 25,0-25,0 24,0-24,-25 1,1-2,24-74,24-25,-24 0,25 0,25-24,-24-1,23 0,-24 26,25 49,-26 0,1 24,-25 1,0 50,0-25,0 25,0-26,-25 26,25-49,-24-2,24 1,0 0,24-50</inkml:trace>
  <inkml:trace contextRef="#ctx0" brushRef="#br0" timeOffset="3540">1763 423,'-25'0,"25"25,-25 0,-25 24,26 2,24-1,-25-26,25 26,0-25,25 0,-1 1,26-26,-25 0,24 0,-24-26,25 1,-25-25,-1 1,1-1,-25-1,0 2,0-1,-25 25,1 1,-1 24,0 0,0 0</inkml:trace>
  <inkml:trace contextRef="#ctx0" brushRef="#br0" timeOffset="3994">2110 548,'25'50,"-25"-25,0 24,0-24,0 0,0 0,0 1,0-52,24 1,-24 0,0 0,25-49,-25 24,25 0,0 0,24 25,-24-24,0 49,25 0,-26 0,1 24,0 1,0-25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5:34.381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11513 0,'0'24,"-25"-24,25 25,0 0,0 0,0 0,-24 24,24-24,0 25,0 24,0-24,0-25,0-1,0 26,-25 0,25-1,0 1,0-25,0 24,0-24,25 25,-25-26,0 1,0 0,0 0,0 0,0-50,-25 25,1 0,24 25,-25-25,0 0,0 0,0 0,-24 0,24 24,-25-24,1 0,24 0,-25 0,26 0,-26 25,0-25,27 0,-27 0,0 0,1 0,24 0,-50 25,26-25,-1 0,1 0,-26 0,26 25,-25-25,0 0,-1 0,26 25,-26-25,1 0,-25 0,24 0,2 0,-26 24,-1-24,26 0,-25 0,0 0,0 0,0 0,-25 0,25 0,0 0,-24 0,-1 0,24 0,-24 25,0-25,1 0,-1 0,0 0,0 0,26 0,-26 0,-25 0,50 0,-50 0,26 0,-1 0,0 0,0 0,-24 0,24 0,0 25,-25-25,26 0,-25 0,24 0,-25 0,25 0,-24 0,24 0,0 0,-25 25,26-25,-26 0,25 0,0 0,1 25,-1-25,-25 0,25 0,1 0,24 0,-25 0,0 24,0-24,1 0,24 0,-25 0,0 0,24 0,-23 0,24 0,-25 0,25 0,0 25,0-25,0 0,0 0,0 0,0 0,-1 25,27-25,-26 25,24-25,-24 25,25-25,-1 24,1-24,0 25,25-25,-26 0,26 25,-1-25,1 0,-26 0,26 25,-1-25,0 0,2 0,23 0,-25 0,26 0,-1 0,0 0,0 0,0 0,0 0,1 0,24 25,0 0,0-1,0 1,0 0,0 25,0-26,24 26,-24 1,0 23,25-24,-25 24,0 0,25 1,-25-1,25 1,-25 24,25 0,-25 0,25 1,-25-1,24-25,-24 25,0-24,25 24,-25-49,0 24,25-24,-25-26,0 26,25-50,-25 25</inkml:trace>
  <inkml:trace contextRef="#ctx0" brushRef="#br0" timeOffset="3524">11464 893,'24'0,"1"0,-25-25,25 25,-1 0,1 0,0 0,25-25,-26 25,26 0,0 0,24-25,-24 25,24-25,0 25,25 0,-25-24,25 24,1-25,-26 25,25 0,-1-25,27 25,-26-25,25 25,-25-25,24 25,1 0,0-24,0 24,-1 0,1 0,0 0,25-25,-26 25,26 0,-25 0,25 0,-2 0,2 25,0-25,0 0,-1 0,1 0,-1 0,1 0,-1 0,1 0,25 0,-26 0,0 0,26 0,-25 24,-1-48,25 48,-24-24,25-24,-27 24,27 0,-25 0,24 0,0 0,1-25,-2 25,-23 0,25 0,0 0,-2 0,2-25,-25 25,23 0,2 0,-25 0,23 0,-23 0,25 0,-25 0,-2 0,2 0,-25 0,0 0,24 0,-24 0,0 0,-25 0,25 0,-25 0,25 0,-25 0,0 0,0 0,-24 0,23 0,-24 0,26 0,-26 0,25 0,-24 0,-2 0,1 0,1 0,-1 0,1 0,-1 0,-24 0,-1 0,1 0,-1 0,0 0,-24 0,0 0,0 0,-1 0,-24 25,25-25,0 25,-25-1,0 26,0-25,0 24,0 1,0 0,0 24,0-24,0 24,0 0,0 1,0-26,0 26,0-25,0 24,0-24,0-1,0 1,0-24,0-2,0 1,0 0,0 0,0 0</inkml:trace>
  <inkml:trace contextRef="#ctx0" brushRef="#br0" timeOffset="6407">11464 818,'0'25,"0"0,0 0,24-1,-24 26,0 0,0 24,0-24,-24 24,24 0,0 26,0-26,0 1,0 24,0-24,0 0,0-1,0 0,0 1,24-26,-24 1,0 0,0-50,0 24,25 1,-25 0,0 0,0-25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23.647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770 596,'0'-25,"0"50,0 0,0 24,-25 26,25-1,0 25,0-23,0 23,0-25,-25 25,25-24,0-1,0-24,0 0,-26-1,26-24,0 0</inkml:trace>
  <inkml:trace contextRef="#ctx0" brushRef="#br0" timeOffset="407">272 844,'0'-50,"0"1,25-26,25 26,24-1,1-24,24 24,0 25,1 0,0 25,-1 0,-25 50,1 0,-26-1,-24 1,0 24,-50 1,0-26,-24 26,-26-26,1 1,24 0,-24-25,24 0,25-25,-24 25</inkml:trace>
  <inkml:trace contextRef="#ctx0" brushRef="#br0" timeOffset="892">1563 248,'0'25,"-24"25,24 24,-25 26,25-1,-25 0,25 0,-25 0,0 2,1-2,24 0,-50-25,50 1,-25-25,0-1,0-24,25-25</inkml:trace>
  <inkml:trace contextRef="#ctx0" brushRef="#br0" timeOffset="1237">2035 968,'24'0,"-24"-25,25 0,-25 0,-25 1,1 24,-26 24,0 26,1 1,-1 23,1 0,24 1,-25-1,50-24,-25-25,50 0,0-1,0-24,24-24,1-26,0 0,-1 1,1-26,-1 26,1-1,-25 50,1 0,-26 25,-26 24,26 1,-25 0,25-1,-25 1,25 0,0-1,25-49,0 0</inkml:trace>
  <inkml:trace contextRef="#ctx0" brushRef="#br0" timeOffset="1895">2854 0,'-25'50,"1"49,-1 0,-25 1,25 24,1 0,-26 25,25-50,0 0,25 1,-24-1,24-24,0-26,0 1,0 0,0-50</inkml:trace>
  <inkml:trace contextRef="#ctx0" brushRef="#br0" timeOffset="2224">2432 994,'25'0,"25"0,-25 0,49-26,-24 26,-1 0,26-25,-1 25</inkml:trace>
  <inkml:trace contextRef="#ctx0" brushRef="#br0" timeOffset="2396">3201 819,'-24'25,"-1"24,0 1,-25 1,26-2,24 1,-25-1,25 1,25 0,24-26,-24 1,49-25,-24 0,0-25,-1 1,1-26,-1 0,-49 1,0-1,-24 1,-1 23,-25-24,25 50,-24-25,24 25</inkml:trace>
  <inkml:trace contextRef="#ctx0" brushRef="#br0" timeOffset="3054">0 1961,'24'-25,"1"25,50 0,24-25,25 25,0-24,25 24,25-25,25 25,24-25,0 0,1 25,24-25,1 25,23-24,-23 24,23 0,-24 0,0 0,-23 24,-27-24,-24 0,-50 25,0-25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53.12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0 273,'25'0,"0"0,24-25,-24 25,25 0,24 0,1 0,-1-25,0 25,1 0,24 0,-24-24,24 24,-50 0,26 0,-26 0,1 0</inkml:trace>
  <inkml:trace contextRef="#ctx0" brushRef="#br0" timeOffset="486">645 248,'0'25,"0"0,25 49,-25 1,0-1,25-24,-25 24,0 1,25-26,-25 1,0-1,0-24,24 25,-24-50</inkml:trace>
  <inkml:trace contextRef="#ctx0" brushRef="#br0" timeOffset="862">1166 0,'25'0,"-25"50,0-1,0 26,0-1,0 1,0-1,0 25,0-24,0-1,-25 1,25-26,0 1,0-1,0-98,25-1,-25 1,25-26,-1 1,26 24,-25 25,0-24,24 49,-24 0,25 0,-26 49,1 1,0 0,0-1,0 1,-25-25,0 24,0-24,0 0,0 0</inkml:trace>
  <inkml:trace contextRef="#ctx0" brushRef="#br0" timeOffset="1426">1836 645,'25'0,"24"-25,-24 25,25 0,-1-24,-24-1,25 0,-26 0,1 0,0 0,-50 1,0 24,1 0,-51 0,26 49,-1 1,0 0,1-1,24 1,0-1,50 1,0-25,0 24,49-49,0 25,1 0,-26-25,26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5:51.565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174 495,'0'25,"0"0,0 24,0 0,0 26,0-1,0 0,24 26,-24-27,0 1,0 1,0-25,0 24,0-24,25-27,-25 27,0-25</inkml:trace>
  <inkml:trace contextRef="#ctx0" brushRef="#br0" timeOffset="438">0 668,'0'-25,"0"0,0-23,0-2,25 1</inkml:trace>
  <inkml:trace contextRef="#ctx0" brushRef="#br0" timeOffset="501">50 446,'49'-25,"1"0,-1 0,1 1,0 24,24 0,-24 24,-1 26,1 0,0 24,-50-1,24 2,-48-26,24 26,-50-26,0 1,1 0,-1-27,0 2,1-25,24 0,0 0</inkml:trace>
  <inkml:trace contextRef="#ctx0" brushRef="#br0" timeOffset="1096">769 297,'0'50,"-25"-26,50 26,-25 24,25 25,-25-25,25 25,-25-24,0 24,24-26,-24 2,0-26,0 1,0 0,0-1,0-74,0-24,25-1,-25 0,25 1,0 24,0-25,-1 27,1-2,0 25,0 0,0 25,-1 23,1-23,-25 25,25-26,-25 26,25-25,-25 0,0 0,25-1,-25-24</inkml:trace>
  <inkml:trace contextRef="#ctx0" brushRef="#br0" timeOffset="2647">1588 693,'0'49,"0"1,0 24,0-24,24 0,-24-2,0-23,0 25,0-26,0 1,25-25,-25 0</inkml:trace>
  <inkml:trace contextRef="#ctx0" brushRef="#br0" timeOffset="3117">1984 0,'-24'50,"24"0,-25 24,25-1,0 2,0 24,0 0,0-25,0 25,0-25,0 1,25-26,-25 26,0-27,24-23,-24 25,0-26,25-24,-25 25</inkml:trace>
  <inkml:trace contextRef="#ctx0" brushRef="#br0" timeOffset="3837">1513 396,'0'25</inkml:trace>
  <inkml:trace contextRef="#ctx0" brushRef="#br0" timeOffset="4370">2332 742,'-25'25,"25"0,-25 0,0 24,0 1,25 0,0-2,0 2,0-25,25-1,0 1,0 0,24 0,-24-25,25-25,-25 25,-1-25,1 0,0-24,-25 24,0-25,-25 27,0-2,1 0,-1 0,0 0,0 25,0 0,25 0</inkml:trace>
  <inkml:trace contextRef="#ctx0" brushRef="#br0" timeOffset="5670">2902 767,'-25'0,"1"0,-1 0,0 0,0 25,0 0,1 0,-1-25,50 49,-1-24,1 0,0 0,25-2,-1 2,-24 25,25-25,-26-1,-24 26,25-25,-25 0,-25-25,1 25,-26-25,25 0,-24 0,24 0,-25-25,25 25,25-25</inkml:trace>
  <inkml:trace contextRef="#ctx0" brushRef="#br0" timeOffset="7283">3349 817,'-25'25,"0"-1,0 26,0 23,25-48,-24 25,24-25,0-1,24 1,1 0,25 0,-25-25,-1 0,1 0,0 0,0-25,0 0,-1-24,-24 24,-24-25,24 2,-25 23,0 0,0 0,0 0,1 1,-1 24,25-25</inkml:trace>
  <inkml:trace contextRef="#ctx0" brushRef="#br0" timeOffset="7847">3721 891,'0'25,"-25"0,25 23,0 2,25 24,-25-24,0 25,0-26,25 26,-25-27,0 2,0-1,0-24,0 0,0-50,0 0,0 1,0-26,0-23,0 23,0-24,0-26,24 26,1-1,-25 2,25 23,0 26,24-26,-24 50,0 0,0 25,0 0,-25 24,24 1,-24-2,-24 2,24 0,-25-26,0 1,0 0,-24 0,24-25,0 0,0 0,0-25,25 0,0 0</inkml:trace>
  <inkml:trace contextRef="#ctx0" brushRef="#br0" timeOffset="8599">4217 50,'0'50,"0"24,0-1,0 2,0 49,0-25,0-1,0 1,0 1,0-26,0-24,0 23,-25-23,25-26,0 1,0 0,-25-25,25-50,0 26,25-26,-25 0,25 2,-25-2,25 25,-1-24,26 24,-25 0,0 25,-1 25,1 0,-25 0,25 24,-25 1,25-25,-25 23,0 2,25-25,-25-1,24 1,1-25,0 0,0 0,0-25,24 1,1-1,-25-25,24 2,1-2,-25 0,0 26,-25-26,24 25,-48 25,-1-25,0 50,0 0,0 0,1 24,-1 1,0 0,25-2,0-23,25 25,0-26,24 1,1 0,-1 0,1-25,-25 0,24-25,1 0,0 0,-26-24,1 24,0-25,0 27,-25-27,25 25,-25 0,0 50,0 25,0-25,0 23,0 2,24-1,-24-24,0 0,0 0,0 0,0-50,0 0,0-25,0 26,0-51,0 27,25-2,-25 0,0 1,25 24,0 0,0 0,-1 25,1 0,0 0,0 25,-25 0</inkml:trace>
  <inkml:trace contextRef="#ctx0" brushRef="#br0" timeOffset="9915">5854 718,'0'-25,"-25"25,0 0,-24 25,24-1,-25 1,25 0,1 0,24 0,24 24,1-49,0 25,25 0,-25 0,24-2,-24 27,0-25,-25 0,25-1,-50-24,25 25,-25-25,0 25,-24-25,24 0,0 0,0 0,0 0,0 25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55.31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412 377,'0'76,"25"-26,-25 51,25-26,-1 1,1-1,-25 0,25-24,0-1,0 0,-25 1,0-26,0-1</inkml:trace>
  <inkml:trace contextRef="#ctx0" brushRef="#br0" timeOffset="298">14 503,'0'-50,"-25"-1,50-24,0 25,25 0,-1-1,50 1,-23 25,23 25,0 0,0 25,1 25,-51 1,27 24,-51 0,-25 1,-25-26,0 26,-26-26,2-25,-1 25,0-24</inkml:trace>
  <inkml:trace contextRef="#ctx0" brushRef="#br0" timeOffset="1363">1033 755,'25'24,"0"-48,0 24,-1-25,1 25,0-26,0 1,0 0,-1 0,-24 0,25 0,-25-1,-25 26,1-25,-1 25,0 25,0 26,0-26,1 50,-1-24,25-1,25 0,-25-24,49-2,-24 1,0 1,24-26,2-26,-1 1,-1 1,1-2,-1-24</inkml:trace>
  <inkml:trace contextRef="#ctx0" brushRef="#br0" timeOffset="1864">1654 0,'0'25,"0"51,-25-1,25 0,0 1,0-1,0 1,0 25,0-51,0 25,0 0,0-24,0 24,25-50</inkml:trace>
  <inkml:trace contextRef="#ctx0" brushRef="#br0" timeOffset="2131">1854 629,'0'50,"-25"1,25-26,0 25,0-25,25 26,24-27,-24-24,0 0,0-24,0 24,-1-26,-24-24,0 0,0 25,-24-1,-1-24,0 50,0 0</inkml:trace>
  <inkml:trace contextRef="#ctx0" brushRef="#br0" timeOffset="2491">2176 679,'25'25,"0"26,-25-1,25 0,-25 25,0-24,0 24,24-24,-24-2,0-23,0-1,0-50,0-1,0-49,0 25,0-25,0 0,0 24,25-24,0 24,1 26,-1 0,-1 0,1 25,0 0,0 25,-25 25,0-24,0-1,-25 25,0-25,0 0,1-25,-1 26,25-26</inkml:trace>
  <inkml:trace contextRef="#ctx0" brushRef="#br0" timeOffset="2992">2673 654,'0'25,"-25"26,1-2,-1-23,25 24,-25-24,50-2,-25 1,25-25,-1 0,1 0,25-25,-25 1,0-2,-25-24,24 24,-48-23,24 23,-25 1,0 25,0-25</inkml:trace>
  <inkml:trace contextRef="#ctx0" brushRef="#br0" timeOffset="3352">2898 755,'0'24,"24"2,-24 24,25-24,-25 23,25-23,-50-1,25-50,0-1,0-23,0 23,0-24,25-25,0 49,24 1,-24 0,0 25,25 0,-26 25,1 26,-25-26,25 25,-25-25,0 50,0-50,0-25</inkml:trace>
  <inkml:trace contextRef="#ctx0" brushRef="#br0" timeOffset="3791">3369 730,'26'25,"-26"-1,24 27,1 24,-25-50,0 1,0-1,-25-50,25-26,0 27,0-52,25 26,0 25,0-26,0 51,-1 0,1 25,0 1,0-1,0 25,-25-25,0 26,-25-27,25 1,0-25</inkml:trace>
  <inkml:trace contextRef="#ctx0" brushRef="#br0" timeOffset="4637">3841 830,'25'0,"1"-25,-1-1,-1 26,26-24,-25-1,0-1,-1-24,-48 25,-26 25,0 25,1 0,-2 26,1-2,26 2,-1-26,25 25,25-25,-1 1,1-1,25-25,25 25,0-25,-26-25,26 0</inkml:trace>
  <inkml:trace contextRef="#ctx0" brushRef="#br0" timeOffset="5091">4438 604,'-24'0,"-2"0,1 25,0-25,25 25,-25-25,25 25,25 26,-25-26,25-1,26 2,-27-1,1 0,0 1,0-2,-25 1,0 1,-25-26,0 0,0 0,-25 0,25-26,0 26,0-25</inkml:trace>
  <inkml:trace contextRef="#ctx0" brushRef="#br0" timeOffset="5592">4662 251,'0'26,"-25"-1,25 26,-25-27</inkml:trace>
  <inkml:trace contextRef="#ctx0" brushRef="#br0" timeOffset="5749">4637 730,'0'49,"0"2,25-26,-25 25,0-25,0 1,24-26,-24 25,25-25</inkml:trace>
  <inkml:trace contextRef="#ctx0" brushRef="#br0" timeOffset="5984">5109 654,'25'-25,"-25"0,-25 25,-24 0,24 25,-50 0,25 0,0 26,25-2,0-23,1-1,48 26,1-51,0 24,25-48,0 24,-25-26,25 1,-25 0,-1-25,1 50,-50 0,25 24,0 27,25 0,0-27,0 1,0-25,-1 0,1 0</inkml:trace>
  <inkml:trace contextRef="#ctx0" brushRef="#br0" timeOffset="6469">5382 654,'0'25,"0"26,0-26,0 25,0-25,25 0,-25 1,0-52,0-24,25 0,-25 25,25-26,0 1,0 25,25 25,-26 0,1 0,25 25,-50 0,25 25,-25-24,0 23,24-23,-24-1,0 26,0-51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27.484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0 10,'24'0,"1"36,-1-36,26-36,-2 36,-23 0,25 0,-2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29.771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471 323,'0'25,"25"-50,-25 0,0-1,25 2,-25-26,0 25,0-24,0-1,0 25,-25 0,0 1,1 24,-26 24,0 26,1 0,-1 24,1 0,-1 27,0-2,1 0,24 0,0 1,25 0,0-26,25 1,0-26,24-24,1 0,24-25,1-25,-26 0,26-24,-1 24,1-25,-26 1,-24-1,0-1,0 27,-25-26,-25 25,0 0,-25 1,1 24,-1 0,1 0,-1 0,25 0,0 0,25 24</inkml:trace>
  <inkml:trace contextRef="#ctx0" brushRef="#br0" timeOffset="783">868 670,'0'50,"0"-25,0 49,0-23,0-2,25-24,-25 0,0 0,0-50,0 0,0-24,0-1,0-1,0 2,0-1,25 25,0 1,-1-1,1 0,0 25,0 25,0-25</inkml:trace>
  <inkml:trace contextRef="#ctx0" brushRef="#br0" timeOffset="1175">1290 745,'25'0,"-25"-25,25 25,24-25,-24 25,25-25,-26 1,27-26,-26 25,0 0,-1 1,-48-1,-26 25,25 25,-50-1,25 1,-24 25,49 24,-25-24,26-1,24 2,0-26,49 24,-24-24,49 0,-24-25,24 25,2-50,-2 25</inkml:trace>
  <inkml:trace contextRef="#ctx0" brushRef="#br0" timeOffset="1614">1911 720,'0'-25,"25"25,24-25,-24 25,25-24,-25-1,-1 0,1 0,0 0,-25 1,-25 24,-24 0,24 0,-50 24,26 26,-1 0,1-1,49 1,-25-1,50 2,-1-26,1 24,25-24,24 0,1-25,-26 0,26 0,-1-25,-24 0</inkml:trace>
  <inkml:trace contextRef="#ctx0" brushRef="#br0" timeOffset="2099">2531 124,'-25'24,"25"26,-24 24,24 2,0-2,0 26,24-26,-24 0,0 1,0-1,0-23,0-26,0 24,0-49</inkml:trace>
  <inkml:trace contextRef="#ctx0" brushRef="#br0" timeOffset="2412">2829 447,'-25'25,"0"25,-24-26,-1 26,25-25,-24 24,24-24,0 0,25 0,25 0,24-1,1 1,0-25,-1 26,1-26,-1 25,1-25,0 25,-26-25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11.366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0 275,'25'0,"0"-25,24 25,-24 0,0 0,25 0,-25 0,-1 0,1 0</inkml:trace>
  <inkml:trace contextRef="#ctx0" brushRef="#br0" timeOffset="1614">695 126,'-25'0,"25"25,0 0,0 49,-25-24,25 24,0 0,-25 1,25-26,-24 26,24-26,-25 26,0-26,0-24,25 25,-25-50,25 25,0-50,-24 25,24-50,24 1,-24-26,25 1,-25-1,25-24,0 25,24-1,-24-24,0 50,25-26,-26 50,26-24,0 24,-26 25,26 25,-25-1,0 26,-25 25,24-1,-24 25,25-24,-25-1,25 0,-25 1,0-26,0 26,0-50,0-1,25 1,-25 0</inkml:trace>
  <inkml:trace contextRef="#ctx0" brushRef="#br0" timeOffset="2303">571 572,'49'0,"1"-24,0 24,24-25,-24 25,24 0,0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02.890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0 25,'26'0,"-1"0,0-25,0 25,1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04.503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0 74,'0'25,"0"0,0 24,0-25,0 26,0-50</inkml:trace>
  <inkml:trace contextRef="#ctx0" brushRef="#br0" timeOffset="188">149 99,'0'25,"-25"24,25-49,0 24,0 26,0-50</inkml:trace>
  <inkml:trace contextRef="#ctx0" brushRef="#br0" timeOffset="533">620 0,'0'50,"-25"-1,25 25,-25 0,25 1,-25-2,1 1,24 1,-25-1,0-50,0 1,25 0,0-1,25 26,0-100,0 50,24-24,-24 24,25-25,-1 25,-24 0,26 0,-26 0,-1-25</inkml:trace>
  <inkml:trace contextRef="#ctx0" brushRef="#br0" timeOffset="956">1067 395,'-24'25,"-1"24,0-24,0 25,25 24,0-74,0 49,25-24,0-1,24-24,1 0,0 0,-1-24,-24-1,25-24,-50 0,0 24,0-25,-25 25,0 25,0-49,0 49,1-25,-1 25,25 0</inkml:trace>
  <inkml:trace contextRef="#ctx0" brushRef="#br0" timeOffset="1441">1390 346,'0'49,"0"-49,25 25,-25 24,24 26,1-75,0 74,0-74,-25 24,25 1,-1-25,1-25,0 1,-25 24,25-49,-25 24,25-50,-25 75,24-74,-24 74,25 0,-25-49,0 49</inkml:trace>
  <inkml:trace contextRef="#ctx0" brushRef="#br0" timeOffset="1786">1836 494,'25'0,"25"-25,-25 25,24 0,-24-49,0 24,0-24,-25 25,-25-26,-25 50,25 50,-24-50,24 73,0-48,0 24,25 26,0-75,25 74,25-74,-25 24,24-24,1 0,24 0,-24 0</inkml:trace>
  <inkml:trace contextRef="#ctx0" brushRef="#br0" timeOffset="2162">2333 395,'0'0,"0"25,0 24,25-24,-25 25,25-50,-25 74,0-74,25 0,-50 0,25 0,0-49,0 24,-25 25,25-75,0 26,25 24,-25-48,25 73,24-75,-24 75,0 0,0 0,0 25</inkml:trace>
  <inkml:trace contextRef="#ctx0" brushRef="#br0" timeOffset="2538">2879 272,'25'0,"-25"-25,-25 25,0 25,1-25,-1 50,0-50,0 0,25 24,0 25,25-49,0 25,24 24,-24-24,0 25,0-25,0 24,-25-49,-25 24,0-48,-25 24,1 0,24 0,0 0,25-49,0 49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07.573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95 393,'0'0,"-25"24,25 25,-26-24,1 23,1 26,24-74,24 74,1-74,1 24,-1 1,24-25,1 0,1 0,-26-25,-1 1,1-50,-25 25,0 24,0-48,-25 24,1 25,-1-26,-26 26,26 24,25 0</inkml:trace>
  <inkml:trace contextRef="#ctx0" brushRef="#br0" timeOffset="502">819 0,'-25'24,"-24"25,-2 24,26-48,1 49,-1 24,25-48,25 23,-1 0,1 1,1-49,-1 24,0-49,-1 24,-24-24</inkml:trace>
  <inkml:trace contextRef="#ctx0" brushRef="#br0" timeOffset="783">495 393,'25'0,"24"0,2 0,23 0,2 0,24 0,-51 0,27 0,-27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02.63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26 77,'0'0,"0"-49,0 24,0 50,0 24,0 25,0 0,-25 0,50 24,-25-23,0-2,24 1,1-24,0-26,25 25,-26-49,26-49,-25 25,25 24,-26-74,1 24,0-23,-25 48,0 25,0 0,25 74,-25-50,0 26,25-26,-1 26,1-26,25-24,-1 0,1 0,0-24,24 24,-24-50,-1-24,-24 1,0-2,0-23,-25 24,0 0,0 24,0 26,-25-25,25 24,-25 25</inkml:trace>
  <inkml:trace contextRef="#ctx0" brushRef="#br0" timeOffset="752">1365 472,'0'-25,"0"25,0-50,0 26,-25-25,1 24,-1 25,0 0,-25 0,25 25,-24 48,24 2,0-2,0 1,25-24,0-26,25-24,0 49,0-49,0 0,-1-49,26 25,-50-26,25 26,0-50,-25 74,0 0,0 24,25 26,-25-26,0 26,24-50,1 24,0-24</inkml:trace>
  <inkml:trace contextRef="#ctx0" brushRef="#br0" timeOffset="1238">1564 447,'0'74,"0"-74,0 49,24-24,-24-1,0 26,25-26,-25 25,0-98,0 25,0 24,0-74,0 0,0 0,25 24,-25 26,25-25,0 24,-1 25,1 0,25 0,-25 0,-1 25,1-25,-25 49,25-49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32.951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7 273,'0'25,"0"24,25-24,-25 50,0 24,25-1,-25-24,24 1,-24-1,0 1,0-1,0 0,0 1,0-50,-24-25,24-25,-25-50,25 1,-25 0,25-1,0-49,0 25,25 1,0-1,-1 24,25 50,1-49,-1 74,-24-50,25 50,-26 50,0-25,1 24,-25 26,-25-1,1-24,-25-1,-1 0,25 25,-24-74,0 0,24 0</inkml:trace>
  <inkml:trace contextRef="#ctx0" brushRef="#br0" timeOffset="627">551 0,'0'50,"25"-50,-25 74,0-49,23 99,-23-50,25 1,-25 24,0-25,25 0,-25-25,-25-24,25-50,0-24,0 24,0-73,25 48,-25-24,50 74,-26-50,1 25,25 50,-26 25,0-50,26 74,-25-49,-25 25,25 23,-25-73,0 25,0-25</inkml:trace>
  <inkml:trace contextRef="#ctx0" brushRef="#br0" timeOffset="1128">1069 74,'24'0,"-24"50,0-50</inkml:trace>
  <inkml:trace contextRef="#ctx0" brushRef="#br0" timeOffset="1253">1118 447,'0'49,"25"1,-25-1,0 0,0-49,0 25,25 24,-25-49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34.455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50 100,'0'24,"0"1,0 51,0-2,-25 1,25 24,0-25,0 51,-25-75,25 49,25-74,-25 24,0-49,25 25,-1-50</inkml:trace>
  <inkml:trace contextRef="#ctx0" brushRef="#br0" timeOffset="250">273 547,'0'50,"0"-25,0 25,0-25,0 25,0-26,25 26,-1-25,1-25,25 0,-25 0,24 0,-24-25,0-25,0 1,-25-1,0 50,-25-75,0 75,0 0,-24-50,24 50</inkml:trace>
  <inkml:trace contextRef="#ctx0" brushRef="#br0" timeOffset="642">868 473,'-50'49,"26"-49,-26 0,25 25,25 25,0-50,25 25,25 25,-26-25,26 0,-25 0,-1-1,-24 26,0-50,-24 25,-1 24,-25-49,26 0,-26-49</inkml:trace>
  <inkml:trace contextRef="#ctx0" brushRef="#br0" timeOffset="971">1140 522,'0'75,"0"-75,-25 75,25-50,-25 0,25 24,25 1,0-50,0 25,49-25,-24 0,-1-25,-24 25,25-74,-25 24,-25 25,-25-25,0 25,0 25,-24-50,-1 25,25 25</inkml:trace>
  <inkml:trace contextRef="#ctx0" brushRef="#br0" timeOffset="1331">1562 672,'24'50,"1"-1,-25 26,25-1,-25 1,25-26,-25 27,0-2,25 0,-25-74,0 50,24-50,-24-50,0 50,-24-74,24 0,-25-2,25-48,-25 25,25 0,0 49,25-25,0 0,-1 75,26-49,0 49,-26 0,26 49,-50-24,25 25,-25 25,0-50,-25 25,-25 24,1-74,24 0,-25 25,26-50,-1 25</inkml:trace>
  <inkml:trace contextRef="#ctx0" brushRef="#br0" timeOffset="1911">2058 0,'24'25,"-24"25,25 24,0 2,-25-2,25 1,-25 24,0 25,0-49,0-25,0-1,0 1,0-50,0 0,0-74,0 24,0-25,25 0,0 50,-1-49,26 74,-25-50,24 50,1 50,-25-25,0 24,-25 26,24-50,-24 25,25 0,-25-1,0 1,0-50</inkml:trace>
  <inkml:trace contextRef="#ctx0" brushRef="#br0" timeOffset="2381">2653 672,'25'-50,"0"25,23 25,2-50,-25 25,-1-24,-24 24,25-49,-50 74,1-50,-1 50,-25 50,2-50,-2 74,25-49,0 24,1 26,48-50,-24 25,50 0,0-25,-2-1,2-24,24 0,1 0,-26-24,1-26</inkml:trace>
  <inkml:trace contextRef="#ctx0" brushRef="#br0" timeOffset="2725">3198 448,'0'25,"24"24,-24-24,0 25,25 25,-25-50,0 0,0 0,0-1,0-48,0-1,0-25,0 0,0-25,25 50,0-49,0 0,0 74,24-75,-24 75,25 0,-1 0,-24 0,25 0,-26 25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08.999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37 198,'-24'25,"24"25,-25 24,50 0,-50 26,50-1,-25-25,0 1,24-26,1-24,0 0,0 0,0-25,-1-25,26 0,-25 0,0-24,0-1,0 1,-25 24,0 0,0 50,0 0,0 24,25-24,-25 25,25-26,0 1,-1 0,26-25,0 0,-1-25,1 0,-1-24,1-1,-25 1,0-26,-25 26,0-1,0 25,0-25,-25 1,0 24,25 25</inkml:trace>
  <inkml:trace contextRef="#ctx0" brushRef="#br0" timeOffset="626">932 198,'0'0,"0"25</inkml:trace>
  <inkml:trace contextRef="#ctx0" brushRef="#br0" timeOffset="767">932 546,'0'49,"-24"1,24-25,0 24,0-24,0 0,0 24,24-49</inkml:trace>
  <inkml:trace contextRef="#ctx0" brushRef="#br0" timeOffset="971">1230 521,'0'-25,"-25"25,0 25,1 0,-1-1,25 1,0 25,0-25,25-1,-1 1,26 25,-25-25,0 24,-1-24,2 25,-52-50,26 24,-24-24,-26 0,25 0,0-24,1-1</inkml:trace>
  <inkml:trace contextRef="#ctx0" brushRef="#br0" timeOffset="1378">1727 620,'-25'0,"0"25,-24 24,24-24,-25 25,1-1,49 1,-25-25,50 0,0-1,-1-24,26 0,0-24,24-26,-24 0,-1 1,2-26,-1-24,-26 0,1-25,-25 49,0 1,-25 49,1 25,-1 0,0 0,0 75,-26-51,27 51,-1 24,25-24,0-26,0 26,25-26,-1 26,1-51,26 1,-26 0,24-25</inkml:trace>
  <inkml:trace contextRef="#ctx0" brushRef="#br0" timeOffset="1895">2125 645,'-25'0,"25"25,-25-1,25 1,0 25,25-25,0 24,0-24,24-25,-24 25,25-25,-25 0,24-25,-49 0,26 0,-26 1,0-26,-26 25,-23-24,24 24,-25 0,25 25,1 0,24-25,24 50,1-25</inkml:trace>
  <inkml:trace contextRef="#ctx0" brushRef="#br0" timeOffset="2177">2249 620,'50'25,"-1"-25,2 0,-2 25,-24-25,25 24,-25 1,-25 0,24 0,-24 24,0-24,0 0,-24-25,24 25,0-50,24 0,-24 0,25-24,25 24,-25-25,24 26,1-1,-25 25,24 0,-24 25,1 24,-1 1,-25-25,0 24,0-24,-25 0,25 0,0-50,0-25,25 1,0-1,24 0,1 1,-1 24,-24 25,0 25,0 0,0-1,-25 26,0 0,0-26,-25 1,25 0,0 0,25-25</inkml:trace>
  <inkml:trace contextRef="#ctx0" brushRef="#br0" timeOffset="3101">3641 273,'0'0,"-25"24,25 26,0-50,-25 0,25 25,0 24,-24-49,24 50,0-50</inkml:trace>
  <inkml:trace contextRef="#ctx0" brushRef="#br0" timeOffset="3321">3765 347,'25'25,"-25"24,0-49,0 50,-25-25,25 0,-25-25,25 25,0-1</inkml:trace>
  <inkml:trace contextRef="#ctx0" brushRef="#br0" timeOffset="4699">4213 719,'24'-25,"-24"50,-24 25,-1 24,0-24,25-1,-25 1,25 0,0-26,25-24,0 0,0 0,-1-24,26-1,-25-25,24 25,-24-24,25-1,-50 25,25 25,-25 25,0 0,0 25,-25-26,25 1,25-25,-25 25,25-50,25 25,-25-25,0 1,24-26,-24 0,25 1,-26-26,1 26,0-1,-25 25,0 1,0-1,0 0</inkml:trace>
  <inkml:trace contextRef="#ctx0" brushRef="#br0" timeOffset="5326">5157 0,'0'49,"0"26,0-1,-25 1,1-1,24 50,-25-25,0-24,0-1,0 1,-1-26,26 1,-24-25,24-1,-25-24,50-24,-25-26,24 0,27-24,-26 24,25 1,-1 24,1 0,-25 25,24 25,-49 0,0 24,0 1,0 0,-25-26,25 26,-24-25,24 0,0-25</inkml:trace>
  <inkml:trace contextRef="#ctx0" brushRef="#br0" timeOffset="5827">5605 645,'-25'25,"0"24,0-24,-25 25,25-26,25 26,0-25,25-25,-1 25,27-25,-26 0,24 0,1-50,-25 0,24 1,-24-1,-25 25,-25 1,1-1,-1 25,-25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07.86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0 420,'25'0,"0"0,0 0,0 0,24 0,1 0,-1 0,1 0</inkml:trace>
  <inkml:trace contextRef="#ctx0" brushRef="#br0" timeOffset="313">1116 223,'0'-25,"0"0,24 0,-24 0,25 1,-25 0,25-1,-25 0,-25 25,0 0,1 0,-1 50,-25-2,0 2,-24 24,0 25,24 0,-24-26,25 26,24 0,0-25,1-24,24-2,24 2,1-25,24-25,0 0,1-25</inkml:trace>
  <inkml:trace contextRef="#ctx0" brushRef="#br0" timeOffset="783">1215 568,'-25'49,"0"-24,0 24,1 0,-1 1,25 0,0-2,25-23,-1 0,26-25,-25 0,24 0,1-25,0 0,-26-23,1-2,-25 0,0 26,-25-25,1 24,-26 0,25 1,-24-1,24 25</inkml:trace>
  <inkml:trace contextRef="#ctx0" brushRef="#br0" timeOffset="1144">1537 617,'25'25,"0"0,0-1,-25 25,0-24,0 25,-25-25,25-1,-25 0,25-48,0 0,25-1,-25-25,25 1,24 0,-24-1,25 26,-1-1,1 25,-1 25,-24-1,-25 26,25-26,-25 25,0 1,-25 0,0-26,25 0,0-24</inkml:trace>
  <inkml:trace contextRef="#ctx0" brushRef="#br0" timeOffset="1614">2628 321,'49'-49,"-24"0,25-1,-26 0,-24 26,-24 0,-1 24,0 0,-25 24,1 25,-1 26,-24-2,24 26,1-1,-1-23,25-1,0 0,25 0,-24-24,24-2,0-23,0 0,0-25</inkml:trace>
  <inkml:trace contextRef="#ctx0" brushRef="#br0" timeOffset="1974">2082 642,'0'-25,"50"25,-1 0,1 0,24-24,1 24,24 0,-25-25,1 25,-1-25</inkml:trace>
  <inkml:trace contextRef="#ctx0" brushRef="#br0" timeOffset="2177">3000 99,'0'24,"-25"26,0 0,0 23,-24 26,24-24,-25 23,1-24,-1 0,25-25,-24-24,49 0,-25 0,25-25</inkml:trace>
  <inkml:trace contextRef="#ctx0" brushRef="#br0" timeOffset="2506">3223 99,'0'24,"-25"1,25 0</inkml:trace>
  <inkml:trace contextRef="#ctx0" brushRef="#br0" timeOffset="2632">3024 543,'-24'50,"-1"24,0-25,0 0,0-24,25 0,0 0,0-25</inkml:trace>
  <inkml:trace contextRef="#ctx0" brushRef="#br0" timeOffset="2867">3520 493,'-25'0,"0"0,-24 25,0 0,-1 25,1-1,-1 0,0-24,50 24,0-24,0 0,25 0,25-1,-1-24,1 0,24-24,-25-1</inkml:trace>
  <inkml:trace contextRef="#ctx0" brushRef="#br0" timeOffset="3180">3991 0,'0'25,"0"25,-25 23,0 2,-24 23,24-24,-25 24,25-23,1-1,-1 0,0-25,25-24,0 0</inkml:trace>
  <inkml:trace contextRef="#ctx0" brushRef="#br0" timeOffset="3462">3619 543,'25'0,"-1"0,51 0,-26-25,26 25,24 0,-25-25,26 25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11.59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248 0,'-25'0,"25"99,-24-25,-1 1,0 23,0 26,0-26,1 1,-1-25,0 0,25-24,-25-27,25-46,25-2,0-25,0-24,-1 0,1 25,25-1,-1 1,1 49,24 0,-49 0,25 49,-25 1,-25 24,0-25,0 25,-50-24,25-2,-24 2,-1-25,0-25,1 0,24 0,0-25</inkml:trace>
  <inkml:trace contextRef="#ctx0" brushRef="#br0" timeOffset="517">397 765,'50'0,"-1"-24,26 24,-26-25,1 0,0-24,-1 25,-24-26,0 0,-25 26,0 0,-50 24,25 24,-49 25,24 1,1 24,24-25,0 25,0-24,25-2,25-23,0 0,24 0,26-25,-25 0,24-25,0 0</inkml:trace>
  <inkml:trace contextRef="#ctx0" brushRef="#br0" timeOffset="940">1414 0,'-25'50,"25"-1,-49 25,24 25,-25 0,25 0,-24-1,24 1,0-1,0-48,1 23,24-48,0 0</inkml:trace>
  <inkml:trace contextRef="#ctx0" brushRef="#br0" timeOffset="1206">918 642,'25'0,"-25"-24,49 24,26 0,-1 0,1-25,-1 25,0-25</inkml:trace>
  <inkml:trace contextRef="#ctx0" brushRef="#br0" timeOffset="1379">1588 543,'-25'25,"0"0,0 49,0-25,1 25,24-24,-25-2,0 2,25-25,25-25,0 0,-1-25,1 0,0 0,25-23,-1-2,-24 1,0-1,0 50,-25 50,0-26,-25 26,25-25,0 23,0-23,25-25,-1 0,26 0,-25 0,25-25,-1-23,-24 23,0-25,0 1,-1 24,-24 1,0 48,0 1,0 0,25-1,0-24,0 0,24 0,1-24,0 24,-1-50,-24 26,25-25,-50-1,-25 25,0 50,-25 0,1 0,-1 24,25 0,1-24,-1 24,25 1,25-25,-1-2,26 2,0-25,24 0,0 0,-24-25,24 2,1-2,-26-25,26 25,-50-24,-1 0,1 24,-25 1,-25-1,1 25,-1 0,-25 25,1-1,-1 25,0-24,26 24,-1 1,0 0,50-27,0 2,24 0,1 0,-1-25,26 0,-1-25,-24 0,24-23,-24 23,0-25,-26 1,1 24,0 0,0 1,0 24,-25 24,0 26,-25-1,25 1,-25-25,0 23,0-23,25 0,-24-25,48 0,-24-50,25 25,25-23,-25 23,24 0,1 0,-25 25,-1 25,-24 0,25 0,0 0,0-25,24 0,-24 0,25-25,-1 0,1 0,-25-24,24-1,-49 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39.076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75 429,'0'-25,"0"75,-25 26,0 0,25 24,-25-23,25-27,0 26,0-52,25 2,0-1,0-50,-1 25,1-26,25-23,-25-2,-1 1,1-1,-25 25,24 26,-24 26,0 25,0-27,25 27,-25-25,25-1,24-25,-24 0,25 0,-1-25,-24-1,25 1,-25-25,-1-27,1 2,0 24,-25 1,0 25,0-1</inkml:trace>
  <inkml:trace contextRef="#ctx0" brushRef="#br0" timeOffset="610">941 0,'-25'24,"25"27,-25 25,25 51,-25-26,25-26,-24 26,24 1,-25-27,25-24,0-1,0-25,0-50,25-1,-25 2,24-53,-24 2,25-1,0 0,25 26,-26 25,1 25,0 25,0 25,-25 1,0-1,0 27,0-28,0 2,0-25,0-2,0 2,0-26</inkml:trace>
  <inkml:trace contextRef="#ctx0" brushRef="#br0" timeOffset="1049">1361 505,'25'0,"-50"50,-24 1,25 24,-1-24,25 0,0-27,0 2,25-1,24-25,-25 0,26 0,0-25,-26-1,1-24,0-26,0 26,-25-1,0 26,-25 0,0 25,0 0,25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14.076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394 545,'0'-50,"-25"25,0 25,1 25,-1-25,-26 50,26-25,-24 24,24 0,25 0,0 1,0-25,25 0,0-25,-1 24,26-48,-24 24,23-25,-24 0,0 0,0-24,-25-1,0 1,0 0,0 74,25 24,-25 0,24 0,1 1,-25 24,25 1,-25-1,25-24,-25 23,-25-48,0 25,-24-26,24 26,-25-50,-24 0,23 0,2 0,-1-74,0 24,1 25,24-24,0 0,25-1,25 26</inkml:trace>
  <inkml:trace contextRef="#ctx0" brushRef="#br0" timeOffset="815">642 545,'-25'25,"0"-1,25 25,0-24,0 24,0-24,25 0,0 0,25 0,-26-25,1 0,25-25,-25 0,-25 0,25 0,-25-24,-25 24,0 1,0-1,-25 1,1-1,24 25,0 0,0 0</inkml:trace>
  <inkml:trace contextRef="#ctx0" brushRef="#br0" timeOffset="1222">916 470,'25'25,"-25"0,25 49,-25-25,24-24,-24 24,25-24,-25 0,25 0,0-25,-25-25,25 25,-25-50,0 26,24-50,-24 49,0-24,25-1,-25 25,0 25</inkml:trace>
  <inkml:trace contextRef="#ctx0" brushRef="#br0" timeOffset="1567">1189 619,'25'0,"-1"24,1-48,25 24,-25-25,24 1,-24-1,1 0,-1-25,-25 26,0-1,-25 0,-1 25,1 25,0 0,1-1,-26 26,25 0,25-1,0 0,25 0,0-24,24 0,1-25,-24 0,23 0</inkml:trace>
  <inkml:trace contextRef="#ctx0" brushRef="#br0" timeOffset="1958">1661 520,'0'50,"0"-26,0 25,0-24,25 0,-25-1,0 1,25 0,-25-50,0 0,0-24,0 24,0-24,0 0,0-26,24 51,1 24,0 0,0 0,0 0,0 0</inkml:trace>
  <inkml:trace contextRef="#ctx0" brushRef="#br0" timeOffset="2350">1984 446,'0'24,"0"1,0 0,0 25,0-1,0-25,0 1,0 24,25-49,-25 25,0-50,0 1,0-50,0 25,25-1,0 0,0 26,0 24,-1 0,1 24,0 1,0 25,-25-25,0 24,0-25,0 26,0-26,0 1,25-25</inkml:trace>
  <inkml:trace contextRef="#ctx0" brushRef="#br0" timeOffset="3117">2381 446,'0'24,"25"26,-25 24,25-49,-25-1,0 26,25-50,-25 24,0-48,-25-1,25 0,0-24,0 0,25-1,0 1,-1-1,1 25,1 25,-1 25,0 25,-25-1,0 1,24-1,-24-24,0 24,0 0,0-73,0-26,25 26,-25-25,0-26,25 26,0-1,0 50,-1 0,1 25,-25 24,0 1,0 0,25-1,-25-25,0 1,0 24,25-49,-25 25,25-25</inkml:trace>
  <inkml:trace contextRef="#ctx0" brushRef="#br0" timeOffset="3822">2978 545,'25'0,"-1"-25,1 25,0-25,0 0,-25 1,0-1,0 0</inkml:trace>
  <inkml:trace contextRef="#ctx0" brushRef="#br0" timeOffset="3932">3077 346,'-25'0,"0"25,-24 25,24-1,0 1,25 0,0-26,25 25,0-24,0 0,24-25,1 24,0-24,0 0,-25-24,24-1</inkml:trace>
  <inkml:trace contextRef="#ctx0" brushRef="#br0" timeOffset="4198">3326 470,'0'25,"0"25,0-1,0-24,25 24,-25 0,25-49,-25-24,0-50,0 25,0-1,24-24,1 24,0 25,0 0,0 25,-1 25,1 0,0 0,-25 24,25 1,-25 0,0-1,0-25,0 1,25-25</inkml:trace>
  <inkml:trace contextRef="#ctx0" brushRef="#br0" timeOffset="4700">3873 0,'-25'74,"0"1,25-2,-25 2,25-1,0 1,0-26,25 26,-25-26,25-25,0 1</inkml:trace>
  <inkml:trace contextRef="#ctx0" brushRef="#br0" timeOffset="4982">3648 446,'0'-25,"25"25,26 0,-2 0,26 0,-26 0,26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40.579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105 397,'-25'50,"0"0,1 25,-1-1,25 0,0-24,0 0,25-26,-1 1,1 0,25-25,-25-25,24 0,0-24,0-1,1 1,-25-1,0 25,-25 50,-25 0,0 24,25-24,0 25,0-25,25-1,0-24,-1 25,26-50,0 25,-1-24,1-1,-26-25,25 1,1-1,-25-24,0 49,-25 0,0 0</inkml:trace>
  <inkml:trace contextRef="#ctx0" brushRef="#br0" timeOffset="517">897 621,'25'50,"-25"-1,0 1,0 0,0-26,0 1,-25 0,25-50,0 0,25-24,-25-1,24 1,1-26,25 26,-25-1,23 0,-23 50,25 0,-26 25,1 0,-25 0,25 0</inkml:trace>
  <inkml:trace contextRef="#ctx0" brushRef="#br0" timeOffset="862">1490 522,'25'-25,"-50"25,1 25,-1 0,-24 24,24 1,0-25,0 24,25 1,25-25,0 0,0-1,0-24,24 0,0-24,-24-1,24-25,-24 1,0-1,-25 0,0 26,-25-1,-24 25,24 0,0 0</inkml:trace>
  <inkml:trace contextRef="#ctx0" brushRef="#br0" timeOffset="1316">2184 0,'0'0,"0"74,-25-24,-25 49,25-24,1 24,-1 1,0-25,0 24,25-50,0 1,0 0,0-26,25 1</inkml:trace>
  <inkml:trace contextRef="#ctx0" brushRef="#br0" timeOffset="1645">1813 522,'24'25,"26"0,23-25,2 0,24 0,-25 0,1-25,-2 0,-23 0,-1-25,-24 25,-25 0,-25 25,-24 25,-1 0,2 0,-2 25,25 0,25-1,0 1,25-1,0-24,23 0,27 25,-26-50,26 24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15.640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158 0,'0'25,"0"0,0 24,0 50,-25 1,25-1,-26 25,26-26,-25 1,0-49,1 0,-1-1,0-49,50-49,-25-1,25-24,-1-1,1 1,26 0,-2 25,1 24,-25 25,24 25,-24-1,-25 51,0-2,0 2,-25-1,1-24,-1-1,-25 1,25-25,-24 0,23-25,26-25</inkml:trace>
  <inkml:trace contextRef="#ctx0" brushRef="#br0" timeOffset="627">755 545,'0'-24,"0"-1,-25 0,0 50,-24 24,24 0,-25 26,0-26,25 26,0-26,0-24,25 0,0 0,25-25,-25-25,25 0,24 0,-23-24,-1-1,0 1,0 49,-25 24,0 1,0 25,0-1,-25 1,25-25,0 0,0-1</inkml:trace>
  <inkml:trace contextRef="#ctx0" brushRef="#br0" timeOffset="1159">1030 471,'-26'0,"1"25,0-25,1 25,-1-1,25 0,-25 1,50 0,-25 0,25 25,-1-26,-24 26,25 0,0-1,-25-24,0 25,0-26,-25-24,0 25,1-25,-1 0,0 0,0-25,25 1</inkml:trace>
  <inkml:trace contextRef="#ctx0" brushRef="#br0" timeOffset="1535">1203 793,'25'0,"1"-25,-1 0,0 0,24 1,-24-26,0 25,0 0,-25 0,0 1,-25 48,0 1,-25 0,26 0,-26 25,24-26,1 26,25-25,0 0,25 24,1-49,-1 25</inkml:trace>
  <inkml:trace contextRef="#ctx0" brushRef="#br0" timeOffset="1896">1826 694,'-24'-25,"-1"0,-25 25,25 25,-25 0,0 24,1-24,24 25,25-26,0 1,25 25,-1-50,1 25,25-1,25-24,-25-24,-1 24,26-50,-25 0,0-24,0 24,-25-49,-1 25,-24 25,0-1,0 1,-24 24,-1 0,0 50,-25 0,25 0,1 49,-2-25,1 0,25 1,0 0,25-1,1 1,-2-25,1 24,25-24</inkml:trace>
  <inkml:trace contextRef="#ctx0" brushRef="#br0" timeOffset="2569">2873 174,'0'24,"0"1,-25 25,1 24,-2 25,1-24,0 23,25 1,-25-24,1-1,24-24,0-1,0-24,0 0,0-25</inkml:trace>
  <inkml:trace contextRef="#ctx0" brushRef="#br0" timeOffset="2867">2425 669,'0'25,"49"-1,1-24,0 0,25 0,-1-24,27 24,-27-50,0 25,2-25,-26-23,-1-1</inkml:trace>
  <inkml:trace contextRef="#ctx0" brushRef="#br0" timeOffset="3055">3222 198,'0'-49,"-25"49,0 0,0 25,0 49,25 0,-24 26,-1-1,0-1,25 1,-26 1,26-26,0-24,-25-1,25-24,25-25,-25-25,26 0,-26-24,25-1,0-24,-1-1,26 26,-25 24,24 25,-23 0,-1 0,0 50,-25-1,0 1,0-1,0 26,-25-50,25 24,0-24,0 0,25-25</inkml:trace>
  <inkml:trace contextRef="#ctx0" brushRef="#br0" timeOffset="3556">3446 942,'25'0,"0"-25,0-25,25 25,-25 1,24-26,-24 0,0 1,-25-1,0 25,-25 25,-25 25,26 0,-26 25,0-1,25 1,25-1,-25-24,50 25,0-1,0-24,0 0,25 0,-1-25,1 0,0 0,0-25</inkml:trace>
  <inkml:trace contextRef="#ctx0" brushRef="#br0" timeOffset="3995">3970 446,'0'25</inkml:trace>
  <inkml:trace contextRef="#ctx0" brushRef="#br0" timeOffset="4136">3945 818,'-26'49,"26"1,0-25,0 24,0-24,0 0,26 0,-26-25</inkml:trace>
  <inkml:trace contextRef="#ctx0" brushRef="#br0" timeOffset="4355">4194 793,'0'49,"0"-24,0 25,0-25,0 24,-25-24,25 0,0-50,25 0,-25-24,25-1,-25 0,25 1,-1-1,1 25,25 25,-25-24,0 24,0 0,0 24,0-24,0 25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23.833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347 0,'25'0,"-25"25,-25 24,25 1,0 49,-25-25,0 26,1-1,24 0,0 0,-25-24,25-1,0-24,0-1,0-24,0 0</inkml:trace>
  <inkml:trace contextRef="#ctx0" brushRef="#br0" timeOffset="391">0 446,'25'25,"-1"-25,26 0,0 0,-1-25,1 25,-1 0,1 0,0-25</inkml:trace>
  <inkml:trace contextRef="#ctx0" brushRef="#br0" timeOffset="689">595 49,'0'25,"0"25,0 24,0 1,0 24,0 0,0-24,0 24,-25-25,25 1,0-26,-25-24,25 0,0-50,25-25,-25 1,25-1,0-24,0-1,24 26,1 24,-25 0,-1 25,1 25,0 0,0 0,0 49,-25-24,0 24,-25-24,25-1,-25 1,25-25,0-1,-25-24,25 0</inkml:trace>
  <inkml:trace contextRef="#ctx0" brushRef="#br0" timeOffset="1221">1042 719,'24'0,"1"0,0-25,0 25,0-24,-1-1,1-25,0 25,0-24</inkml:trace>
  <inkml:trace contextRef="#ctx0" brushRef="#br0" timeOffset="1331">1265 471,'-25'25,"0"-25,-24 50,24-1,0 1,0 24,0-24,25-1,0-24,0 25,25-25,25-1,-25-24,24 0,1 0,-25-24</inkml:trace>
  <inkml:trace contextRef="#ctx0" brushRef="#br0" timeOffset="1613">1562 570,'-24'0,"-1"50,0 0,25-1,-25 1,0-1,25 1,0 0,25-26,0 1,0 0,0-25,-1 0,1-25,0 0,0-24,0-26,-25 26,0-1,0 1,0-1,-25 25,0 0,0 25</inkml:trace>
  <inkml:trace contextRef="#ctx0" brushRef="#br0" timeOffset="2020">1835 719,'0'25,"0"25,0-1,0 1,0-25,0-1,-25 1,25 0,0-50,0 0,0 1,0-26,0 0,25 1,0-1,0 1,0 24,-1 0,1 0,25 25,-25 25,0 0,-1-25,-24 25</inkml:trace>
  <inkml:trace contextRef="#ctx0" brushRef="#br0" timeOffset="2475">2331 273,'-24'24</inkml:trace>
  <inkml:trace contextRef="#ctx0" brushRef="#br0" timeOffset="2584">2232 595,'-25'50,"25"-1,0 26,-24-26,24 1,0-25,0 24,0-24,0 0,0-25</inkml:trace>
  <inkml:trace contextRef="#ctx0" brushRef="#br0" timeOffset="2866">2406 818,'25'0,"24"-24,-24-1,25 25,-26-50,26 25,-25-24,0 24,-25-25,0 26,-25 24,0 24,-25 1,1 25,-1-1,25 1,1 0,24-26,0 26,24 0,1-26,0 1,25 0,-1 0,-24-25,25-25</inkml:trace>
  <inkml:trace contextRef="#ctx0" brushRef="#br0" timeOffset="3320">3001 546,'-25'0,"0"24,1 1,24 0,0 0,24 24,1-24,0 25,0-1,0 1,-25-25,25 24,-25-24,-25 0,0 0,0-25,0 0,-24 0,49-25,-25 25,25-25,25 25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27.59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179 820,'-25'0,"0"24,-24 1,25 26,-1-2,0-24,25 25,0-1,25 1,0-25,-1 0,25-25,-24 0,24 0,-24-25,0-25,-25 1,0-1,0 0,-25-25,0 25,1 26,-1-1,0 0,25 25</inkml:trace>
  <inkml:trace contextRef="#ctx0" brushRef="#br0" timeOffset="345">351 820,'25'24,"0"-24,0 25,-1-25,-24 25,0 26,0-27,-24 26,24 0,0-26,-25 26,25-25,0-50,0 0,25-24,-25-26,24 26,0-27,26 27,-25 24,24 0,1 25,-26 0,25 25,-49 24,25-24,-25 51,0-27,0-24,0 25,-25-26,25 1,25-25</inkml:trace>
  <inkml:trace contextRef="#ctx0" brushRef="#br0" timeOffset="955">1659 0,'0'25,"-25"24,25 26,-49 24,25 1,-1 24,-25-25,25 26,1-26,-1 0,1-24,-1 0,25-26,0-24,0 0</inkml:trace>
  <inkml:trace contextRef="#ctx0" brushRef="#br0" timeOffset="1253">1067 745,'24'0,"26"0,0 0,23 25,1-25,0 0,0 0,-24 0,23-25</inkml:trace>
  <inkml:trace contextRef="#ctx0" brushRef="#br0" timeOffset="1488">1758 646,'-25'25,"25"0,0 24,-24 26,-1-26,25 2,-25-26,25 24,0-24,25 0,0-25,24 0,-25-25,1 0,24 0,-24 1,0-27,24 26,-25 25,-24 25,0 1,0-1,-24 24,24-24,0 0,24 0,1-1,0 1,25-25,-1-25,0 25,0-49,-24-1,25 1,-26-2,0 1,-24 1,0 24,0 0,0 0,-24 25,48 0,-24 25</inkml:trace>
  <inkml:trace contextRef="#ctx0" brushRef="#br0" timeOffset="2193">2572 795,'25'-25,"-50"25,0 25,0 0,1 24,-25 2,49-2,-25-24,25 25,25-25,-1-1,1 1,24 0,-24-25,24-25,1 0,-26-24,25-26,-24 26,-25-2,0 2,-25 24,1-25,-1 25,1 25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16.65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373 99,'0'25,"-25"0,25 49,-25 1,0 24,0 0,0-24,-24 24,24 0,-25-25,26 1,-26-25,25-26,0 1,25-50,0-24,0-1,25-49,0 0,25-1,-1-24,1 25,24 0,-24 0,24 49,-24 1,0 24,-1 25,-24 0,0 49,0 1,-25 24,0 26,0-1,-25 0,0 0,25 0,-25-24,0-26,25 1,-24-25,-1-25</inkml:trace>
  <inkml:trace contextRef="#ctx0" brushRef="#br0" timeOffset="595">174 521,'50'0,"-1"-25,26 25,-1-25,1 25,-1-24,25 24</inkml:trace>
  <inkml:trace contextRef="#ctx0" brushRef="#br0" timeOffset="845">1166 50,'-25'49,"25"26,-24 24,-1 0,0 0,0 1,25-1,-25-25,1 1,24-26,0-24,0 0,-25 0</inkml:trace>
  <inkml:trace contextRef="#ctx0" brushRef="#br0" timeOffset="1127">745 471,'49'0,"1"0,-1-24,26 24,24-25,-25 0,26 0,-26-24</inkml:trace>
  <inkml:trace contextRef="#ctx0" brushRef="#br0" timeOffset="1347">1538 0,'0'50,"-24"49,24 0,-25 25,0-25,0-24,0 24,1-25,-1 1,25-26,-25-24,25-74,25-1,0-24,-1-1,26 1,-25 24,24 1,1 49,-25-25,0 50,-25 24,0 1,0 24,0 1,0-26,0-24,24 25,1-50,0 24,25-24,-1-24,26-1,-26-25,1 1,-1-26,1 1,-25 24,-25 25,0 1,-25 48,-25 1,26 25,-26 24,25-24,0-1,1 1,24-25,24 0,1-1,25 1,-1-25,1-25</inkml:trace>
  <inkml:trace contextRef="#ctx0" brushRef="#br0" timeOffset="2036">2357 521,'-25'25,"25"24,0 26,-25-26,25 1,-25 0,25-26,0 1,25-50,0 1,-25-51,25 26,24-26,-24 26,25-1,24 0,-24 50,-25 0,0 25,-1 0,-24 49,0-24,0 0,-24 24,-1-49,25 24,-25-24,50-25</inkml:trace>
  <inkml:trace contextRef="#ctx0" brushRef="#br0" timeOffset="2490">3151 397,'0'25,"-25"-25,0 25,-25-1,26 26,-1-25,0 0,0-1,25 1,25 0,-25 0,25 24,0-24,-1 25,1-25,-25-1,0 1,-25 0,1 0,-26-50,25 25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19.70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471 426,'0'-25,"0"0,-25 25,0 25,-24 0,24-1,-25 25,1 26,-26-26,26 25,-1-25,25-24,0 24,1-25,24 1,0 0,24-25,1 0,0-25,25 0,-1-23,-24-2,25 1,-1-1,-24 1,0 25,0 24,-50 0,25 24,-25 25,0 1,25-1,-25-24,25 24,-24-25,24 1,24-25,-24 0</inkml:trace>
  <inkml:trace contextRef="#ctx0" brushRef="#br0" timeOffset="893">595 524,'0'50,"-25"23,0-23,0-1,25 1,-24-26,24 0,-25 1,25-50,25 25,-25-24,24-25,1-1,25 1,-25-25,24 25,1-1,-25 1,24 49,-23 0,-26 49,25 1,-50-1,25 0,0 1,-26-1,1 1,25-26,0 0</inkml:trace>
  <inkml:trace contextRef="#ctx0" brushRef="#br0" timeOffset="1332">1216 499,'-25'0,"0"25,-24 25,-1-1,1 0,24 0,0 1,25-25,0-1,25 0,0-24,24 0,26-24,-26 0,26-51,-1 1,0 1,-24-51,0 25</inkml:trace>
  <inkml:trace contextRef="#ctx0" brushRef="#br0" timeOffset="1567">1613 56,'-25'-50,"0"50,0 0,-24 25,24 25,-25 23,26 1,-1 25,0-25,0-1,25 2,0-1,25-25,0-24,0-1,24-24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21.633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447 27,'0'-25,"-26"25,1 0,1 25,-26 0,0 0,-24 24,24 1,26-1,-1 0,0 1,25-26,25 26,-25 0,49-1,-24 1,25-1,-25 1,-25 23,0-23,0-25,-25 24,-25-24,25-25,-24 0,-1 0,1 0</inkml:trace>
  <inkml:trace contextRef="#ctx0" brushRef="#br0" timeOffset="438">447 918,'-26'74,"1"26,1-27,-1-23,0 24,0-24,0-26,25 1,-24-25,24-25,24-24,-24-1,25-24,0 0,0-25,24 0,-24 0,26-1,-2 2,1 49,-25-1,24 0,1 50,-25 0,0 0,-1 50,-24-25,-24 49,-1-24,0-2,-25 2,1-25,-1 24,25-24,-24-25,24 0</inkml:trace>
  <inkml:trace contextRef="#ctx0" brushRef="#br0" timeOffset="1034">1166 522,'-24'-25,"-1"25,0 25,-25 0,1 24,-1 26,-24-27,49 2,0-25,0 0,50-1,-25 1,25-25,0-25,24 25,1-24,-25-1,24-25,1 25,-25 1,-25 48,0 1,-25 0,0 0,0 0,25-1,0 1,0-25</inkml:trace>
  <inkml:trace contextRef="#ctx0" brushRef="#br0" timeOffset="1472">1315 695,'-25'24,"25"1,-24 0,-1 25,25-26,-25 1,25-50,25 25,0-49,-1 24,1-25,1-23,24 23,-1 26,-24-1,25 0,-26 25,1 0,-25 25,0 0,0-1,0 1</inkml:trace>
  <inkml:trace contextRef="#ctx0" brushRef="#br0" timeOffset="1942">2235 2,'-25'50,"-25"24,25 1,-25-2,1 26,-1 0,0 1,25-26,1-25,24 25,0-24,0-26,0 1,0-25</inkml:trace>
  <inkml:trace contextRef="#ctx0" brushRef="#br0" timeOffset="2224">1688 572,'25'0,"0"0,24 0,1 0,24 0,1 0,24 0,-24-25</inkml:trace>
  <inkml:trace contextRef="#ctx0" brushRef="#br0" timeOffset="2475">2582 572,'0'-25,"-25"25,1 25,-26-25,0 49,-24-24,24 24,1-25,24 26,0-25,25 0,25-1,0 1,24-25,-24 0,25-25,-1 1,1-1,0 0,-1 0,-49 75,-25-25,25-1,0 26,0-25,25 24,0-24,0-25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43.101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99 0,'-25'0,"25"25,-25 25,25-1,-25-24,25 25,-24-25</inkml:trace>
  <inkml:trace contextRef="#ctx0" brushRef="#br0" timeOffset="188">272 0,'0'25,"0"0,0 0,0 24,0-24,-24 0,24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43.916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0 303,'25'0,"0"0,0 0,24 0,1-25,24 25,-24 0,0 0,24 0,-49 0,25 25,-26-25</inkml:trace>
  <inkml:trace contextRef="#ctx0" brushRef="#br0" timeOffset="282">323 278,'0'25,"0"24,-25 25,25-24,-25 24,25-25,-25 25,1-24,-1-1,25-25,-25 1,25 0,25-25</inkml:trace>
  <inkml:trace contextRef="#ctx0" brushRef="#br0" timeOffset="611">819 129,'0'50,"0"0,-25 24,25 0,-25 0,-24 25,24-1,0-23,0-2,1-23,-1-1,25 1,-25-50,25 25,0-50,25 25,-25-50,25 1,24-25,-24 0,25 0,-1 24,1 1,-1 49,-24 0,0 0,0 25,0 24,-25 0,0 26,0-26,-25 25,25-25,-25 1,25-25,0 0,0-2</inkml:trace>
  <inkml:trace contextRef="#ctx0" brushRef="#br0" timeOffset="1096">1166 895,'25'-24,"25"24,-26-25,26 0,-25 0,25 1,-27-25,2-1,0 1,-25-1,-25 50,0-24,2 48,-27 1,0 0,1 49,-1-24,25-2,25 2,0-25,25 24,25 1,-1-25,26-2,-27 2,27-25,-1 0</inkml:trace>
  <inkml:trace contextRef="#ctx0" brushRef="#br0" timeOffset="1629">2232 352,'0'74,"-25"1,0 23,0-24,1 25,-1-25,0 0,25 1,-25-27,25-23,0 0,0-25</inkml:trace>
  <inkml:trace contextRef="#ctx0" brushRef="#br0" timeOffset="1911">1785 278,'0'-49,"50"-26,-25 27,49-2,-24 25,24 0,25 25,-24 0,24 25,-49 0,24 48,-49 2,0-1,-50 0,0 0,0 1,-49-26,24 0,1-24,-1-1,0-24,26 0,24 25,24-25,26 0,0 25,-1 0,1 24,-25 0,24 1,-24-1,-25 1,25-2,-50-23,25 0,-25-25</inkml:trace>
  <inkml:trace contextRef="#ctx0" brushRef="#br0" timeOffset="2459">2629 796,'25'0,"-1"-24,26 24,-25-24,0 24,-1-50,1 25,0 0,-50 1,25-1,-25 25,-24 25,-1 24,1 1,24-1,0 0,0 1,25-26,0 26,25-25,25 0,-1-2,1-23,-25 0</inkml:trace>
  <inkml:trace contextRef="#ctx0" brushRef="#br0" timeOffset="2804">3026 723,'0'25,"0"-1,0 50,0-25,0 26,0-2,-25 2,25-26,0 25,0-25,0-24,0 0,0-50,0 0,0-24,0-25,0-25,25 1,-1 23,1-24,25 51,-1-27,-24 50,25 1,-1 24,1 0,-25 24,-25 26,0 24,-25-25,0 25,-24-24,-1 0,25-27,-24-23,24 25,0-25,25-25,0 2</inkml:trace>
  <inkml:trace contextRef="#ctx0" brushRef="#br0" timeOffset="3368">3522 648,'-25'25,"25"25,-25-1,0 0,25 1,0-1,0-24,25 0,0 0,0-2,0-23,24 0,-24-23,0-2,0 0,-1-25,1 1,0 24,-25 0,-25 1,25 0</inkml:trace>
  <inkml:trace contextRef="#ctx0" brushRef="#br0" timeOffset="3759">4067 154,'0'25,"-24"0,-1 49,25 0,-25 0,0 25,0-25,1 25,-1-25,25 0,-25-25,25 1,0-25,25-25,0-25,-1 0,1-24,0-26,0 27,24 23,-24 0,25 25,-1 0,-25 25,-24 0,0 23,0 2,-24-1,0-24,-1 0,-25 0,1 0,24-25,0 0,0 0,0-25,25 0</inkml:trace>
  <inkml:trace contextRef="#ctx0" brushRef="#br0" timeOffset="4339">4587 106,'0'48,"0"2,-25-1,1 50,-1-25,-25 25,25 0,1-25,-1 24,0-23,0-26,25-24,0 0,25 0,0-50</inkml:trace>
  <inkml:trace contextRef="#ctx0" brushRef="#br0" timeOffset="4699">4811 352,'0'25,"-25"-25,25 24</inkml:trace>
  <inkml:trace contextRef="#ctx0" brushRef="#br0" timeOffset="4809">4662 648,'-25'50,"0"0,25-2,0 2,-25-1,25-24,0 0,0 25,0-27,25-23</inkml:trace>
  <inkml:trace contextRef="#ctx0" brushRef="#br0" timeOffset="5059">5083 673,'-24'0,"-1"25,0-25,-25 25,1 24,-1-25,25 26,1-25,24 24,0-24,24 0,1 0,0-2,25-23,-26 0,26-23</inkml:trace>
  <inkml:trace contextRef="#ctx0" brushRef="#br0" timeOffset="5435">5431 179,'0'25,"0"0,0-1,-25 1,25 0,0 0,-25-1,25-24</inkml:trace>
  <inkml:trace contextRef="#ctx0" brushRef="#br0" timeOffset="5654">5579 179,'25'25,"-50"0,25-1,0 1,-24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50.761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176 0,'0'25,"0"-1,0 1</inkml:trace>
  <inkml:trace contextRef="#ctx0" brushRef="#br0" timeOffset="172">101 348,'0'26,"-25"24,25-1,-23 1,23-1,-26 2,26-26,0 0,-25-1,25 1</inkml:trace>
  <inkml:trace contextRef="#ctx0" brushRef="#br0" timeOffset="454">324 399,'0'25,"0"-1,0 26,-24 0,24-1,-24-23,24 24,-25-26,25 1,0-50,25-24,-1-2,0 2,2-1,-1-24,24-2,-24 51,25-24,0 49,-26 0,1 25,0-1,0 27,0-1,-25-1,0 1,0 24,0-48,0 24,-25-26,25 1,0-25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3:32.10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24 401,'-24'0,"48"0,1 0,0 0,0-50,0 50,-1 0,1 0,0 0,0 0,0 0,-1 0,-24 0</inkml:trace>
  <inkml:trace contextRef="#ctx0" brushRef="#br0" timeOffset="7488">694 105,'-25'0,"25"24,0 26,0-50,-24 24,24 26,-25 25,25-52,-25 27,0 24,0-49,25 49,-24-25,-1-24,0 25,25-26,0 26,-25-50,25-50,25 26,-25-26,25 25,0-48,-1-2</inkml:trace>
  <inkml:trace contextRef="#ctx0" brushRef="#br0" timeOffset="7817">595 328,'25'-75</inkml:trace>
  <inkml:trace contextRef="#ctx0" brushRef="#br0" timeOffset="7864">744 56,'25'-25,"-1"0,1 25,0 0,0 25,-25 24,25-24,-25 49,0 0,0 24,0-23,0-1,0 0,24 0,-24-24,0 24,0-74,0 24,0 25,0-49</inkml:trace>
  <inkml:trace contextRef="#ctx0" brushRef="#br0" timeOffset="8240">595 550,'25'0,"0"0,24 0,1-50,-1 50,1 0</inkml:trace>
  <inkml:trace contextRef="#ctx0" brushRef="#br0" timeOffset="8506">1389 426,'-25'0,"0"49,0-49,0 25,1 25,-1-26,-25 25,50-24,-25 25,25-26,0 26,25-50,0 0,0 0,24 0,-24 0</inkml:trace>
  <inkml:trace contextRef="#ctx0" brushRef="#br0" timeOffset="8835">1711 401,'-25'0,"1"25,-1 24,0-24,-25 25,26 23,24-48,-25 25,25-26,0 26,25-50,-1 24,1-24,25 0,-1-24,1 24</inkml:trace>
  <inkml:trace contextRef="#ctx0" brushRef="#br0" timeOffset="9102">2009 475,'-25'0,"0"0,0 0,1 75,24-75,-25 73,25-48,0 25,0-26,25 26,-1-50,1 0,25 0,-25 0,24 0,-24-50,0 1,-25 24,0 0,0-24,-25 25,0-26,25 25</inkml:trace>
  <inkml:trace contextRef="#ctx0" brushRef="#br0" timeOffset="9509">2305 574,'0'49,"0"-49,0 50,0-25,0-1,0 26,0-100,0 26,0-1,0-25,0 1,0 25,25-51,-25 75,25-49,25 24,-26 25,1 0,0 25</inkml:trace>
  <inkml:trace contextRef="#ctx0" brushRef="#br0" timeOffset="9885">2752 550,'0'0</inkml:trace>
  <inkml:trace contextRef="#ctx0" brushRef="#br0" timeOffset="9900">2752 550,'0'0,"-50"0</inkml:trace>
  <inkml:trace contextRef="#ctx0" brushRef="#br0" timeOffset="9916">2702 550,'-49'0,"24"0,0 24,25 25,-25-24,25 0,0 0,25-1,0-24,0 50,0-50,24-50,1 50,-25-49,24 24,1 0,-25-48,-1-2,1 1,-25 24,0 27,0-52,-25 25,1 26,-1 24,0 0,0 0,0 0,1 74,24-49,-25 48,25-23,0 24,25 1,-1-51,1 25,0-24,25 0,-26 0,1-25,0 0</inkml:trace>
  <inkml:trace contextRef="#ctx0" brushRef="#br0" timeOffset="10684">3124 401,'0'25,"0"24,0-24,0 25,0-26,0 25,0-49,25 25,-25 0,0 0,0-25</inkml:trace>
  <inkml:trace contextRef="#ctx0" brushRef="#br0" timeOffset="10966">3347 475,'0'25,"0"25,0-50,0 73,0-73,0 25,0 0,0 0,0-50,25 0,-25 0,0-48,25 73,-25-75,25 26,-1 24,1 25,25-50,-25 50,24 0,1 0,-25 50,0-50,24 25,-49 24,25-24,0 25,-25-26,0 25,0-49,0 25,0-25</inkml:trace>
  <inkml:trace contextRef="#ctx0" brushRef="#br0" timeOffset="11514">4215 401,'-24'0,"-1"0,0 0,-25 25,26 24,-26-49,25 75,0-75,25 24,0 25,25-24,0 0,25-25,-26 0,26 0,-25-25,0 0,-1 25,1-49,0 25,-25 24,0-50,0 100,0-50,0 73,0-48,25 25,-25 24,25-1,-25 2,0-1,0 0,0 0,0 0,-25-25,25 1,-50-25,25-25,-24 0,-26 0,26-25,-1 0,1 0,-1-24,25 49,25-74,-25 74,25-50,0 26</inkml:trace>
  <inkml:trace contextRef="#ctx0" brushRef="#br0" timeOffset="12329">3422 6,'24'25,"-24"-25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53.925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396 74,'24'0,"-24"25,0 0,0 24,-24 26,-1-1,0 25,0 0,0 0,1 0,-1 0,0-24,25-26,0-24,0 0,0-25</inkml:trace>
  <inkml:trace contextRef="#ctx0" brushRef="#br0" timeOffset="329">0 471,'25'0,"24"25,1-25,24 0,0 0,0 0,0-25,1 0</inkml:trace>
  <inkml:trace contextRef="#ctx0" brushRef="#br0" timeOffset="564">791 0,'0'24,"-24"26,-1 24,0 26,0-1,0 0,2-1,-2 2,0-1,0-25,0-24,25-1,0-24,0-50,0 1,25-26,0-24,0-1,0 1,23-1,2 27,-1 23,-24 0,25 25,-25 25,0 0,-25-1,0 50,0-24,-25 24,25-24,-25 24,0-49,25 24,-25-49,25 25,0-25</inkml:trace>
  <inkml:trace contextRef="#ctx0" brushRef="#br0" timeOffset="1128">1113 693,'25'0,"0"-25,-1 1,1-1,0 0,0 0,-25 0,0 1,0 0,-25 24,0 24,0 25,-24 1,-1-1,26 1,0 0,24-1,24-24,0 25,1-26,0 1,24 0,1-25,0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55.867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0 247,'0'-24,"24"24,-24-25,25 0,-25 0,25 0,0 1,25 0,-27 24,27-25,0 25,-26 25,1-25,0 24</inkml:trace>
  <inkml:trace contextRef="#ctx0" brushRef="#br0" timeOffset="204">346 148,'-25'50,"0"-25,1 24,-1-24,0-1,-25 1,50-1,25-24,25 0,-25 25,24 0,1 0,-25 0,-1 23,1 2,-50-1,25 1,-24-25,-26 23,25-23,-24-25,-1 25,0-25,27-25,-2 0,25 1,0-25</inkml:trace>
  <inkml:trace contextRef="#ctx0" brushRef="#br0" timeOffset="690">543 75,'50'0,"-25"0,24 0,1 0,0 24,-2-24,-23 24,25 1,-50 25,0-1,0 25,-25 0,0 1,-25-2,27 1,-27-24,25-1,0 0,25-24,0-25</inkml:trace>
  <inkml:trace contextRef="#ctx0" brushRef="#br0" timeOffset="1066">1162 173,'-25'25,"0"24,0 1,-24-1,25 25,-1-24,0-2,25 2,0-1,25 1,0-25,24-1,0-24,1 0,-1-24,1-26,-1 1,-24-26,0 27,0-27,-50 26,0 0,0-1,1 1,-26 24,25 0,0 25</inkml:trace>
  <inkml:trace contextRef="#ctx0" brushRef="#br0" timeOffset="1535">1730 0,'0'25,"-24"0,-1 24,1-25,-1 26,0-25,0 0,0 24</inkml:trace>
  <inkml:trace contextRef="#ctx0" brushRef="#br0" timeOffset="1786">1854 297,'-25'0,"0"0,1 0,-1 0,0 24,1 1,24-1,24 1,-24 25,25-25,0-1,-1 25,1-24,0 24,-25-24,0 0,0 0,-25-1,25 0,-25 1,1-25,-1 0,0 0,1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26.410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545 99,'25'0,"-25"-25,25 1,-25-1,25 25,-25 25,-25 24,0 50,0 2,-24-2,24 25,-25 0,1-25,24 0,0 26,0-75,25 0,-24-26</inkml:trace>
  <inkml:trace contextRef="#ctx0" brushRef="#br0" timeOffset="361">0 522,'24'0,"26"0,0 25,24-25,25 0,1-25,-1 25,0-25,-25 0,1 25</inkml:trace>
  <inkml:trace contextRef="#ctx0" brushRef="#br0" timeOffset="611">992 50,'-25'49,"0"26,0-1,1 26,-1 24,0-25,-25 26,26-1,-1 1,0-51,0-24,0-26,25 1,0-50,25 25,0-49,-25-26,50 26,-26-76,26 50,0 1,-1 49,1 0,-1 25,-24 0,0 50,-25 0,0-1,0 26,-25 25,0-51,1 1,24 0,-25-26,25 1</inkml:trace>
  <inkml:trace contextRef="#ctx0" brushRef="#br0" timeOffset="1112">1561 720,'0'-24,"0"-1,-24 25,-1 0,-25 25,-24 24,24 26,-24 0,24-25,26-1,24 1,0-25,24-1,1-24,25 0,-26-24,51-1,-26-25,-24 1,25-1,-1-1,-73 102,24-26,-25 24,25-24,0 0,0 0,25 0,-1-25</inkml:trace>
  <inkml:trace contextRef="#ctx0" brushRef="#br0" timeOffset="1896">2181 174,'50'-50</inkml:trace>
  <inkml:trace contextRef="#ctx0" brushRef="#br0" timeOffset="1927">2305 25,'25'0,"0"-25,-25 50,-25 24,0 1,1 49,-26 1,0 24,1 0,-1-24,25 24,-24 1,24-51,0 1,25-26,0 1,0-50</inkml:trace>
  <inkml:trace contextRef="#ctx0" brushRef="#br0" timeOffset="2240">1809 646,'50'0,"0"0,-1 0,50 0,-24 0,-1 0,25 0,-24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28.96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225 91,'25'-25,"0"25,-50 0,-25 0,26 25,-26-1,25 25,-25-25,50 1,-25 24,25-25,25 25,-1-25,27 25,-1 49,-1-49,1 24,-24 0,-2 0,-24 0,0-23,-24-2,-27-24,1 1,1-25,-1 0,0-25,25 1,0 0,25-25,0 0</inkml:trace>
  <inkml:trace contextRef="#ctx0" brushRef="#br0" timeOffset="485">624 408,'25'49,"-25"24,0 0,0 1,-25 23,0 1,1-25,-26 25,25-25,0-24,0-1,0-23,25-50,0-23,25-1,0-24,0-25,25 0,-1 1,1-25,1 49,-2-49,1 73,25 0,-25 25,-1 24,-24 0,0 24,1 25,-26 24,-26 0,1 0,0-24,-24 0,-1 0,0-25,0 1,25-25,-24-25,49 1,0-1</inkml:trace>
  <inkml:trace contextRef="#ctx0" brushRef="#br0" timeOffset="1112">1572 457,'0'-24,"26"-1,-26 1,0-1,0 1,-26 24,1 0,-25 24,-24 25,-2 0,27 24,-26 0,25-24,0 0,50-25,0 1,25-1,0-24,0 0,25 0,-25-24,25-1,-26 1,27 0,-51 48,-26 0,1 25,25-24,-24-25,24 24</inkml:trace>
  <inkml:trace contextRef="#ctx0" brushRef="#br0" timeOffset="1582">1622 433,'-24'24,"24"49,-26-24,1 0,25 0,-25-1,0 1,25-24,-24-1,48-48,-24-1,25-24,0-24,26 24,-2-24,1 49,-1-49,2 73,-26 0,0 24,0 25,-25 0,-25-1,0 1,0 0,0 0,-1-25,2 1,24-25</inkml:trace>
  <inkml:trace contextRef="#ctx0" brushRef="#br0" timeOffset="2067">2147 433,'0'73,"0"-24,-26-1,2 26,-1-26,0 26,0-26,25-23,-25 0,25-1,0-48,0-1,25 0,0-23,0-26,24 1,2 0,23 0,-24 0,-25 48,25 25,-25 0,-25 49,0 24,-25-24,25 0,-24 0,-2-1,26 1,-25-24,25-1,25-24</inkml:trace>
  <inkml:trace contextRef="#ctx0" brushRef="#br0" timeOffset="2568">2571 774,'25'-24,"0"24,24 0,2-25,-26 1,24-25,1 25,0-25,-25 25,-25-1,-25 25,0-24,0 48,-25-24,-24 25,23 23,26 1,-24-24,49 23,0 1,0 0,25-25,24 1,2 0,-2-1,1-24</inkml:trace>
  <inkml:trace contextRef="#ctx0" brushRef="#br0" timeOffset="2944">3294 579,'-25'0,"0"24,-25 1,25 24,-24-1,24-23,-1 24,26-25,0 25,26-24,-1-1,-1-24,26 0,25-24,-25-1,24-24,2-24,-2-25,-24 1,25-25,-50 24,25 0,-50 25,-25 0,25 24,-25 25,-24 24,-2 0,26 48,-25 26,1-26,23 26,1-1,25-24,0 24,25 0,-25-24,26 0,-1-25,-1 25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30.709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191 0,'0'25,"-25"0,25 24,0 1,-25 49,1 1,-1-1,-1-25,1 1,0-26,1-24,48-50,-24-24,25-1,26-24,-26-50,24 49,1-24,25 24,-25 51,-1-1,2 25,-26 25,0 24,-1 1,-48 24,24 1,-25 24,0-25,0-24,-25-25,25 0,25-50,0 0,25-25,-1 1,27-50,-1 24,24 1,-23 24,23 25,-24 25,0 0,-25 25,-25 25,0 24,0-24,-25 49,0-25,0-49,0 25,0-25</inkml:trace>
  <inkml:trace contextRef="#ctx0" brushRef="#br0" timeOffset="705">1214 298,'0'-50,"25"26,-25-1,-25 0,-25 50,1 24,-27 1,27 24,-1 26,-1-51,27 1,-1-1,50-24,-1-25,2-25,24 1,-25-1,24-25,2 1,-26-51,0 76,-1-1,-24 74,-24 26,-1-26,25 1,0 0,0-26,0 1,25-25</inkml:trace>
  <inkml:trace contextRef="#ctx0" brushRef="#br0" timeOffset="1206">1538 25,'0'25,"0"-25</inkml:trace>
  <inkml:trace contextRef="#ctx0" brushRef="#br0" timeOffset="1363">1389 546,'-25'74,"25"-24,-25 0,25-26,0-24</inkml:trace>
  <inkml:trace contextRef="#ctx0" brushRef="#br0" timeOffset="1535">1639 348,'0'24,"0"26,24-25,-48 24,24 1,-25 0,25-26,-25 26,-1-25,52-50,-1 0,0 0,-1-24,26-1,1 1,-2 24,26 0,-50 25,25 0,-50 25,25 24,-25-24,-25 25,25-1,-25 1,0-25,25 0,0-1,0-24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32.777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298 273,'0'50,"-25"24,25 26,-49-1,24 0,0-25,-25 26,26-1,-1-25,-25 1,50-26,-25 1,25-75,0-24,25-26,0 1,0-26,24 1,-24 0,25 0,24 0,-24-1,24 26,-24 0,24 49,-24 0,-25 25,24 0,-49 25,0 24,-24 26,-1-26,-25 1,0-25,1 24,-1-24,1 0,24-25,0 0</inkml:trace>
  <inkml:trace contextRef="#ctx0" brushRef="#br0" timeOffset="564">769 373,'0'24,"25"-24,-25 50,0-25,-25 24,1 1,24 0,-25-26,0 1,25 0,-25-25,25-25,25 0,-25-24,25-1,0-24,-1 24,26-24,0-1,-26 51,26 24,0-25,-26 50,1-25,-25 24,25 51,-25-50,0-1,0 1</inkml:trace>
  <inkml:trace contextRef="#ctx0" brushRef="#br0" timeOffset="1034">1340 25,'-25'25</inkml:trace>
  <inkml:trace contextRef="#ctx0" brushRef="#br0" timeOffset="1175">1141 497,'-24'74,"-1"-24,0-1,25-24,0 0,0-25</inkml:trace>
  <inkml:trace contextRef="#ctx0" brushRef="#br0" timeOffset="1363">1365 422,'0'50,"0"-25,0 24,-25 1,0-1,25 1,-25-25,25 0,0-50,25 0,0-25,0 1,-1-1,26-24,24 24,-24 25,0 1,-25 24,-1 24,-24 1,0 25,0-1,-24 1,-1 0,0-1,0-24,0 0,25 0,25-50</inkml:trace>
  <inkml:trace contextRef="#ctx0" brushRef="#br0" timeOffset="1801">2084 422,'-25'0,"25"25,-49 0,24 0,-25-1,1 1,-1 0,25 25,25-26,0 26,25-25,0 0,24-1,1 1,0-25,-1 0,1-25,-1 1</inkml:trace>
  <inkml:trace contextRef="#ctx0" brushRef="#br0" timeOffset="2146">2481 149,'0'25,"0"-25</inkml:trace>
  <inkml:trace contextRef="#ctx0" brushRef="#br0" timeOffset="2302">2382 596,'-25'49,"25"26,-25-26,25-24,0 25,0-25,0-1,25 1</inkml:trace>
  <inkml:trace contextRef="#ctx0" brushRef="#br0" timeOffset="2522">2679 571,'25'0,"-25"50,0-26,-25 51,0-1,1-24,-1 24,0 1,0-26,0 26,1-50,-1-1,25 1,0-50,25-24,-1-1,1 0,0-24,25-25,-1 24,1 1,0 0,-1-1,1 50,-25 1,-1-1,26 25,-25 0,-25 25,25-1,-25 26,-25-25,25 24,-50 1,25-25,1 0,-26-25,25 0,0 0,25 0</inkml:trace>
  <inkml:trace contextRef="#ctx0" brushRef="#br0" timeOffset="3117">3374 596,'0'-25,"0"0,-25 25,-25 25,1 0,-1 0,1 24,-1-24,25 0,25 0,25-1,-25 1,25-25,24 0,-24 0,25-25,-1-24,-24 24,25 0,-25 0,-25 50,-25 0,25 0,0 0,0-1,0 1,25 0,-1 0,1-25</inkml:trace>
  <inkml:trace contextRef="#ctx0" brushRef="#br0" timeOffset="3634">3994 0,'0'25,"-25"25,-24 24,24-24,-25 24,1 26,24-26,-25-24,25 24,25-24,-25-1,25-24,0 0,0 0,25-1</inkml:trace>
  <inkml:trace contextRef="#ctx0" brushRef="#br0" timeOffset="3978">4316 472,'0'-25,"-24"25,-1 0,0 0,-25 25,26-25,-26 25,25-1,0 1,25 0,25 0,0 0,0-1,0 26,-1-25,-24 24,25-24,-25 0,0 0,0 0,-25-1,1-24,-1 0,0 0,-25 0,26-24,-1 24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33.05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176 149,'-25'0,"50"25,-25-1,-25 26,25 24,0 0,-25 25,0-24,1 24,-1-25,0 1,25-26,-25-24,25 0,0-50,0-25,25 1,0-26,0 1,-1-25,26 0,0-25,-1 25,26 25</inkml:trace>
  <inkml:trace contextRef="#ctx0" brushRef="#br0" timeOffset="266">374 99,'50'-25,"24"25,-49 25,25 25,-50-1,25 26,-25 23,-25 1,-25 1,25-1,-24-25,24 1,-25-26,50-24,-24-25</inkml:trace>
  <inkml:trace contextRef="#ctx0" brushRef="#br0" timeOffset="626">796 619,'25'0,"0"0,24-25,1-24,-25 24,24-49,-24 24,0-24,0 25,-50 49,-25 25,1 24,-1 0,0 25,1 1,-1-1,1 1,49-1,0 0,24-49,1 0,25 0,24-25,1-25</inkml:trace>
  <inkml:trace contextRef="#ctx0" brushRef="#br0" timeOffset="987">1490 446,'24'-25,"1"-25,-25 26,-25 24,1 0,-1 24,-25 26,25-1,-48 26,23-1,26 1,-1-1,0-49,25 24,25-24,0-25,-1 0,1-25,25 1,-2-26,-23-24,0-1,25 26,-50-1,24 50,-24 25,-24 24,-1 26,25-1,-25-24,25-1,0 1,0 0,25-50,0 0</inkml:trace>
  <inkml:trace contextRef="#ctx0" brushRef="#br0" timeOffset="1488">1762 545,'0'49,"0"1,-24 0,24 24,-25-24,0-1,25 1,-25-25,50-50,-25-25,25 1,0-26,-1 1,1-1,0 26,25 24,-26 0,1 25,0 25,-25 0</inkml:trace>
  <inkml:trace contextRef="#ctx0" brushRef="#br0" timeOffset="1895">2482 0,'0'25,"-25"24,-25 26,1 24,-1 0,1 0,-1 25,0-25,25-25,-24 1,49-26,-25-24,50-25</inkml:trace>
  <inkml:trace contextRef="#ctx0" brushRef="#br0" timeOffset="2161">2407 594,'0'50,"-24"0,24-1,0 1,24-25,1-1,-25 1,25-25,25 0</inkml:trace>
  <inkml:trace contextRef="#ctx0" brushRef="#br0" timeOffset="2334">2755 545,'0'25,"-25"-1,0 26,0 24,-24 26,-1-1,0 0,1-1,-1-23,25 24,1-25,-1-24,25-25,25-25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35.809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229 221,'-25'0,"25"-25,0 0,25 1,0-1,-2-26,27 26,0 1,-1-1,1 25,-1 25,1-1,-25 27,0 23,-50 26,0 0,0-26,-49 26,24 0,-24-25,-1-25,2-1,-1-24,24-25,0-25,25 0,25 1,0-26,25 0,25 25,0-25,-1 50,1-25,23 50,-23 0,-1 0,1 0,-25 25,0-25,-1 0,1-25,0-25</inkml:trace>
  <inkml:trace contextRef="#ctx0" brushRef="#br0" timeOffset="626">798 46,'49'0,"0"0,26 0,-26 0,26 0,-1 0,-24 0,0 0,-26 25,-24 1,0 24,-24-1,-1 26,-25 0,-24-1,24 2,0-2,26-24,-1 25,25-50,0 25,25-26</inkml:trace>
  <inkml:trace contextRef="#ctx0" brushRef="#br0" timeOffset="1049">1590 396,'0'24,"25"26,-25 1,25-2,-1 1,1 0,25 0,-25-25,-1 24</inkml:trace>
  <inkml:trace contextRef="#ctx0" brushRef="#br0" timeOffset="1284">2035 346,'0'25,"-24"0,-1 49,0 26,-25 0,2 0,-2 0,-24 24,24-24,25-25,-24-26,24 2,25-2,0-49</inkml:trace>
  <inkml:trace contextRef="#ctx0" brushRef="#br0" timeOffset="1582">2110 794,'0'-24,"25"24,24-25,-24 0,25 25,-1-50,1 25,0-25,-26 0,0 26,-24-1,0-1,-24 26,-25 0,-1 26,1-1,-26 24,26 26,-1-25,25 0,25 24,25-23,0-2,0 26,24-50,26 0,-26-25,1 0,23-25,-23-50</inkml:trace>
  <inkml:trace contextRef="#ctx0" brushRef="#br0" timeOffset="1989">2828 545,'0'-24,"-25"48,1 1,-26 25,-24 0,24 25,0-26,1 1,24 1,0-2,25 1,25-25,0-25,0 0,-1-25,26-25,0 1,-26-2,26 1,-25-24,0 49,-50 25,0 50,0-1,25 1,0 1,-25-2,50 1,-25 0,25-50,0 25</inkml:trace>
  <inkml:trace contextRef="#ctx0" brushRef="#br0" timeOffset="2490">3050 695,'0'25,"-24"25,-1-1,1 27,24-27,-25 1,25 0,0-25,25-25,-25-25,24 0,-24-50,25 26,-1-2,26-23,-25 24,24 0,-24 25,25 0,0 0,-26 25,1 25,0-25,-25 25,25 0,-25 0,25 0,-25 0</inkml:trace>
  <inkml:trace contextRef="#ctx0" brushRef="#br0" timeOffset="2960">3818 496,'-24'25,"-1"-25,-25 24,1 1,24 0,0-25,0 25,0 0,25 0,25 0,0 0,0 25,0-26,24 26,-24-24,0 23,0-24,-25 25,-25-25,25 0,-50-25,25 25,1-25,-1-25,0 25,0 0,25-25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41.16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71 0,'0'25,"0"0,24 0,-24-1,-24 27,0-26,0 0,1-1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8:58.483"/>
    </inkml:context>
    <inkml:brush xml:id="br0">
      <inkml:brushProperty name="width" value="0.05292" units="cm"/>
      <inkml:brushProperty name="height" value="0.05292" units="cm"/>
      <inkml:brushProperty name="color" value="#008000"/>
      <inkml:brushProperty name="fitToCurve" value="1"/>
      <inkml:brushProperty name="ignorePressure" value="1"/>
    </inkml:brush>
  </inkml:definitions>
  <inkml:trace contextRef="#ctx0" brushRef="#br0">348 253,'0'23,"0"27,0 0,-25 23,25 1,-25 1,0 23,25-48,-25-1,25 0</inkml:trace>
  <inkml:trace contextRef="#ctx0" brushRef="#br0" timeOffset="267">0 153,'0'-49,"25"25,0-1,24 0,1 0,25 25,24 0,-25 0,24 0,-23 25,-26 0,1 0,-25-1,-25 0,-25 1,0 0,0 0,-24 0,24 0,0-2,0-23,25 25,25 25,0-25,25 48,24-23,-24 24,-1-25,1 25,-25-24,-25-1,0 0,-50 0,25-24,-49 0,24-25,-24 0,24 0,1-25,24 0,1-24,24 0</inkml:trace>
  <inkml:trace contextRef="#ctx0" brushRef="#br0" timeOffset="909">1487 376,'24'24,"-24"-48,25 24,-25-25,25 25,-25-50,0 25,0 2,0-2,-25 0,0 25,-24 0,-1 25,-24 23,24 2,-23 0,23 48,0-24,26 0,24 25,0-25,24-25,26 25,0-24,-1-2,25-23,-25-25</inkml:trace>
  <inkml:trace contextRef="#ctx0" brushRef="#br0" timeOffset="1535">892 992,'25'0,"0"0</inkml:trace>
  <inkml:trace contextRef="#ctx0" brushRef="#br0" timeOffset="1770">1710 1066,'-25'0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06.660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0,'25'0,"0"0,1 0,23 0,-24 0,0 0,1 0,-1 0,-1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42.26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378 124,'25'-25,"0"0,0 0,-1 0,1 1,0 24,-50 24,0 1,-24 50,-1-1,-23 0,-2 25,1 0,24 0,1 0,-1-24,50-2,0-23,25-1,0-24,24 0,1 0,-1-25,26-25,-27 0,2 0,0-24</inkml:trace>
  <inkml:trace contextRef="#ctx0" brushRef="#br0" timeOffset="423">205 420,'0'25,"25"-25,25 25,-2-25,2 25,25-25,-1 0</inkml:trace>
  <inkml:trace contextRef="#ctx0" brushRef="#br0" timeOffset="674">502 49,'25'0,"25"0,-1 25,1-25,-1 0</inkml:trace>
  <inkml:trace contextRef="#ctx0" brushRef="#br0" timeOffset="940">775 569,'0'50,"0"-25,0 24,-25 1,25 23,-25-23,1 24,-1-24,0-1,0-24,0 0,25-50,25 0,-25-24,25-1,25-24,-1 0,1 0,-1 24,26 1,-27 24,2 25,0 0,-26 25,-24 24,0 1,0 24,-24-25,-1 1,0-1,0 1,25-25,-25-1</inkml:trace>
  <inkml:trace contextRef="#ctx0" brushRef="#br0" timeOffset="1426">1493 768,'-24'0,"-1"24,-25 25,-24 1,24-1,25 1,0-1,25-24,0 25,25-25,0-25,25 0,24 0,-24-25,24-25,0-24,0-25,-24 0,49-25,-50 0,1 0,0 50,-50 0,0 50,-25-1,-25 25,1 25,-1 23,0 27,1-1,-1 1,25-1,1 25,24-24,0-2,0 1,0-24,24 0</inkml:trace>
  <inkml:trace contextRef="#ctx0" brushRef="#br0" timeOffset="2507">2235 371,'0'25,"0"-1,-24 1,0 0</inkml:trace>
  <inkml:trace contextRef="#ctx0" brushRef="#br0" timeOffset="2663">1988 841,'-24'50,"-1"-1,0-24,25 25,-25-26,25-24</inkml:trace>
  <inkml:trace contextRef="#ctx0" brushRef="#br0" timeOffset="2867">2285 743,'25'25,"-25"-1,0 25,-25 25,25-24,-25 0,0-26,25 26,-24-25,24-50,24 0,1-24,0-1,0 0,24-24,26 25,-25-25,24 49,-24 25,-1 0,1 0,-50 50,25-1,-50 0,0 25,0-24,0 0,1-26,24 1,-25 0,50-25</inkml:trace>
  <inkml:trace contextRef="#ctx0" brushRef="#br0" timeOffset="3337">3127 816,'-24'0,"-26"0,0 25,1 25,-1-26,1 26,25-25,24 0,0-1,24-24,0 25,1-25,25 0,-1-25,-24 1,25 24,-1-25,-24 25,-25 25,0 24,0 1,-25 0,1 24,-26 0,25 0,-24 25,-1-49,0-26,2 1,23-25,0-25,0 1,25-1,0-25,25-24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46.36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265 174,'0'25,"-24"25,-1-1,0 26,-25-1,0 0,25 0,-25-25,50 26,-24-25,48-26,-24 1,25 0,0-25,26-25,-2 0,-24 1,25-26,-1 25,-23 0,-26 50,0 0,0 0,0 0,0 24,0-24,25 0,0-1,-1 0,26-24,0 0,25-24,-25 0,24-26,-23 1,23-26,-24 1,-25 24,-1-23,-24 48,0-25</inkml:trace>
  <inkml:trace contextRef="#ctx0" brushRef="#br0" timeOffset="658">1462 26,'25'-24,"0"24,-25 24,-25 26,0 0,-25 23,1 26,-2 0,2 1,-26-2,25-24,0 26,0-26,26-25,-26 0,50 1,-26-50,26 49</inkml:trace>
  <inkml:trace contextRef="#ctx0" brushRef="#br0" timeOffset="1097">1986 595,'25'-25,"0"25,-25-25,24-23,-24 23,-24 25,-1 0,-26 0,-23 25,-1 23,0 2,25-1,1 1,-1-25,24 25,26-26,26 1,-1 0,24 0,-24-25,25 0,1-50,-2 25,26-24,-26-1,-23 25,-1 25,-50 25,25 25,-26-1,26-24,0 25,0-2,26-23,-1 0,0 0,24-25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48.591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616 81,'0'-49,"-25"24,0 25,-25 0,1 25,-26 24,25-24,0-1,25-24,25 25,-24 0,48-1,1 26,0-25,0 24,25 25,0-25,-25 26,-25-27,0 27,0-26,-50 1,25-1,-50 0,1-24,-1-25,1 0,24 0,25-25,1 1,24-1,24 1</inkml:trace>
  <inkml:trace contextRef="#ctx0" brushRef="#br0" timeOffset="548">665 797,'-49'74,"-1"25,25-25,-24 0,-1 1,25-27,-24 2,23-25,26-1,0-48,0-1,26-25,-26 2,24-27,26 1,0 0,-1-25,1 25,-1-25,1 25,24 1,-24 23,0 0,24 50,-49-24,25 24,-26 24,1 26,1-25,-26 23,-26 2,1 0,-24-1,-1 1,0-26,1 1,-1-25,25 24,-24-48,49 24</inkml:trace>
  <inkml:trace contextRef="#ctx0" brushRef="#br0" timeOffset="1206">1510 476,'-50'25,"-24"0,24 0,-24 23,24 2,0-1,1 1,24-1,25-24,0 24,25-24,0-25,-1 25,1-50,25 25,-25-50,24 26,1-25,-25-1,24 1,-24 49,-25 24,-25 26,25-1,-25 0,1 1,24-25,0 0,0-1,24-24,1 0</inkml:trace>
  <inkml:trace contextRef="#ctx0" brushRef="#br0" timeOffset="1644">1733 674,'0'24,"-25"1,0 25,0-1,1 0,24 1,-25-1,0-24,25-1,0-48,25-1,0-24,-1-26,26 26,-25 0,24-1,2 1,-26 24,24 0,-24 25,0 0,0 25,0 0,-25-25</inkml:trace>
  <inkml:trace contextRef="#ctx0" brushRef="#br0" timeOffset="2130">2578 254,'-25'50,"1"-2,-27 51,26-24,-24 23,-26 1,50 0,-24-25,24 0,0-25,0 1,25-26,0 1,0-25</inkml:trace>
  <inkml:trace contextRef="#ctx0" brushRef="#br0" timeOffset="2380">2131 649,'25'25,"-1"-1,1 1,25 0,24 0,-24-25,-1 24,1-24,-24-24</inkml:trace>
  <inkml:trace contextRef="#ctx0" brushRef="#br0" timeOffset="4511">3000 896,'0'-25,"25"25,-25-25,0 1,-25 24,-25 0,1 24,-1 1,0 25,-24-1,24 0,1 1,-1-1,50 1,0-25,0-1,25-24,25 0,-26 0,26-24,0-26,-1 25,1-24,-1-1,1 26,-25 24,-50 24,25 26,-25-1,0-24,1 0,24 24,0-49</inkml:trace>
  <inkml:trace contextRef="#ctx0" brushRef="#br0" timeOffset="5075">3299 970,'-50'49,"25"-24,-1 24,2 1,-26 0,50-26,-25 0,25 1,0-50,25 25,-25-24,25-25,24 24,2-25,-1-24,-1 50,26-25,-26 24,-24 25,25 0,-26 0,-24 25,0-1,0 1,-24 24,-1 0,0-24,0 0,0 0,1 0,24-25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54.308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223 50,'0'25,"0"0,-25 24,1 1,-1 24,0-24,0 23,0 2,0-1,1 1,-1-26,25 1,0-1,25-24,-1-25,1 0,0 0,25-49,-25 24,24-25,1-24,-1 24,1-24,0 24,-1-23,1-2,-25 26,24-1,-24 25,-25-24,25 24,-25 0</inkml:trace>
  <inkml:trace contextRef="#ctx0" brushRef="#br0" timeOffset="595">942 0,'-24'0,"24"25</inkml:trace>
  <inkml:trace contextRef="#ctx0" brushRef="#br0" timeOffset="736">694 421,'-49'50,"24"-1,0 1,0 0,1-26,-1 1,25 25,-25-50,25 25</inkml:trace>
  <inkml:trace contextRef="#ctx0" brushRef="#br0" timeOffset="1002">1166 396,'-25'0,"0"0,-25 25,1 0,-1 0,1 24,-1 1,0 0,50-26,-24 26,24 0,0-1,24 1,1-25,25-1,-1 1,1-25</inkml:trace>
  <inkml:trace contextRef="#ctx0" brushRef="#br0" timeOffset="1410">1836 25,'25'-25,"-25"50,0 0,-25 0,1 24,-26 26,0-26,1 26,-26-2,26 27,24-26,-26 0,27-24,24 24,-25-24,25 0</inkml:trace>
  <inkml:trace contextRef="#ctx0" brushRef="#br0" timeOffset="1754">1315 520,'0'-24,"0"48,49-48,1 24,24 0,2 24,-2-24,0 0,-24 0,0 0,-1 0,-24 0,0-24,0 24,-50 0,0 49,-25-24,26 25,-1-1,0 1,25-1,0 1,0-25,25 0,-25-1,25-24,-1-24,1-1,25-25,-25 1,-1-1,-24 0,0 26,-24-1,24 0,0 0,24 25</inkml:trace>
  <inkml:trace contextRef="#ctx0" brushRef="#br0" timeOffset="2334">2084 892,'-24'25,"48"-25,-24-25,25 1,0-1,0-25,0 25,-1-24,26-1,-25 25,25 1,-26-1,1 25,0 0,-25 25</inkml:trace>
  <inkml:trace contextRef="#ctx0" brushRef="#br0" timeOffset="2678">2556 620,'0'24,"0"1,0 0,0 25,25-26,-25 26,24 0,-24-26,25 1</inkml:trace>
  <inkml:trace contextRef="#ctx0" brushRef="#br0" timeOffset="2929">3002 620,'0'24,"0"1,-25 0,1 25,-26 24,0 0,1 1,-26-1,1 1,24-2,1 1,-26 1,51-25,-26-1,50 1,-25-25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6:02.091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6027 76,'-25'0,"0"0,-24 0,24 0,-25 0,-24 0,-1 0,1-25,-25 25,0 0,-26 0,1-25,0 25,-24 0,-1 0,0 0,-25-25,1 25,-1 0,-24 0,24 0,-24 0,-1 25,1-25,0 0,0 0,-1 0,1 25,-1-25,1 0,0 25,-1-25,26 25,-26-25,25 23,1-23,-1 25,25-25,25 25,0-25,50 25,-25-25,49 25,25-25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7:06.87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9 127,'-24'0,"-1"0,50 0,-1 0,26 0,1 0,-2 0,27 0,23 0,1-39,25 39,0-19,25 19,0 0,24 0,26 0,0 0,0 0,25-39,-1 39,2 0,24 0,-26 0,26 0,0 0,-1 0,1 0,0 0,-26 0,2 0,-1 0,-1 39,-25-39,-23 0,-1 0,-50 0,-26 0,-24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9:56.268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12456 0,'0'25,"-25"-25,25 25,0 0,-25-1,25 1,0 25,-24-25,24 0,0 24,-25 1,25-1,-25 26,25-26,0 26,-25-26,25 26,0-26,0 1,0 24,0-24,0-25,0 24,0-24,0 0,0 0,-25-25,25 25,-24-25,-1 0,0 0,0 0,0 0,1 0,-26 24,26-24,-25 0,-1 0,0 0,-24 0,24 0,1 0,-26 0,26 25,-26-25,1 0,24 0,-24 0,-1 0,-24 25,26-25,-2 0,-24 0,25 25,-25-25,-1 0,1 25,0-25,0 0,-1 0,1 24,1-24,-26 0,0 0,25 0,-25 0,0 0,0 25,0-25,1 0,-26 0,25 0,-25 0,25 0,-25 0,25 0,-24 0,-1 25,1-25,-1 0,0 0,0 0,1 0,24 0,-25 0,1 0,-1 25,-25-25,25 0,1 0,0 25,-1-25,0 0,0 0,0 25,1-25,0 0,-1 24,0-24,0 0,25 25,-25-25,26 0,-26 0,25 24,-24-24,24 0,0 0,0 0,0 0,1 0,23 0,-24-24,0 24,0 0,25 0,-25-25,0 25,26 0,-1 0,-26 0,26-24,0 24,0 0,-25 0,25 0,-1 0,2 0,-1 0,0 0,-1 24,1-24,25 0,-25 0,-1 0,26 25,0-25,-26 0,27 0,-1 24,24-24,0 0,1 0,-1 25,25-25,1 0,-1 0,0 25,25-1,0 1,-25 0,25 25,0-1,0 1,0 24,25 1,-25-1,0-24,0 24,0 25,0-24,0 24,0-25,0 26,0-26,0 0,0-24,0 0,0-26,0 1,25 0,-25 0</inkml:trace>
  <inkml:trace contextRef="#ctx0" brushRef="#br0" timeOffset="3101">12258 1067,'-25'25,"50"-25,-25 24,24-24,1 0,0 0,25-24,-26 24,26-25,24 25,-24-25,24 25,1-25,-1 25,1-25,24 25,-1-24,1 24,1-25,-1 25,0 0,25-25,0 25,-25-25,25 25,-1 0,26-25,-25 25,0-24,0 24,25 0,-25-25,24 25,-24-25,25 25,-25 0,25-25,-25 25,24 0,-24 0,24-25,-24 25,25 0,0 0,-25 0,25 0,-26 0,26-24,0 24,-1 0,1 0,0 0,-25-25,49 25,-24 0,-25-25,49 25,-24 0,0-25,-1 25,0-25,26 25,-25-24,0 24,24-25,0 25,-24-25,24 25,-24-25,0 25,25-25,-25 25,-2-24,2 24,0-25,0 25,-25-25,25 25,-26-25,26 25,-25 0,0 0,0-25,0 25,0 0,-25 0,24 0,-24 0,0 0,1 0,-1 0,0 0,0 0,-24 0,24 0,0 0,-24 0,-2 0,-23 0,24 0,-24 0,-1 0,-24 0,25 0,-26 0,1 25,0-25,-25 25,0 0,25 0,-25-1,0 26,0-25,0 49,-25-24,25 24,-25 1,25-1,-25 0,25 1,0-1,0 1,0-26,0 26,0-26,0 0,0 1,0-26,0 1,0 0,0 0,0-25</inkml:trace>
  <inkml:trace contextRef="#ctx0" brushRef="#br0" timeOffset="5592">12332 1067,'0'25,"0"-1,0 1,0 25,0-1,0 26,0-25,0 23,0 1,0 1,0-1,0 1,0-26,0 26,25-26,-25 1,0-25,0 24,0-24,0 25,0-26,-25 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10.867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173 348,'-25'24,"25"26,0 0,0 24,0 0,-24 1,24 24,0-25,-25 1,0-1,0 1,25-26,-25 1,25 0,0-26,-24-24,24-24,24-26,-24 0,0 1,25-26,-25-24,25 0,0 24,0-24,-1 0,1 25,0-1,0 1,0-1,24 26,-24-1,0 25,0 25,0 25,-25 25,24 24,-24 1,0 24,25 0,-25 25,25-25,-25 0,25 1,-25-26,25 0,-25 1,24-25,-24-1,25 1</inkml:trace>
  <inkml:trace contextRef="#ctx0" brushRef="#br0" timeOffset="767">124 943,'24'0,"26"-25,0 25,-1-25,1 25,0 0,24 0,-24 0</inkml:trace>
  <inkml:trace contextRef="#ctx0" brushRef="#br0" timeOffset="1049">794 918,'0'50,"0"-1,0-24,25 25,-25-1,0-24,25 0,-25 0,0-50,0 0,0 0,-25-24,25-26,0 26,0-1,25 0,-25 1,25-1,0 25,24 25,-24-24,0 24,0 24,-1-24,1 25,-25 0,25-25</inkml:trace>
  <inkml:trace contextRef="#ctx0" brushRef="#br0" timeOffset="1535">1216 372,'0'25,"0"-25</inkml:trace>
  <inkml:trace contextRef="#ctx0" brushRef="#br0" timeOffset="1644">1191 695,'0'74,"0"1,0-26,25 1,-25 24,0-24,0-25,0 24,0-24,25 0,-25-25</inkml:trace>
  <inkml:trace contextRef="#ctx0" brushRef="#br0" timeOffset="1895">1539 695,'24'-25,"1"25,-50 0,1 25,-1 0,0-1,25 1,-25 0,25 0,0 0,25 24,0-24,0 0,24 24,-24 1,0-25,0 24,-25-24,0 0,0 0,-25 0,-25 0,25-25,-24 0,24 0,0-25,25 0</inkml:trace>
  <inkml:trace contextRef="#ctx0" brushRef="#br0" timeOffset="2396">2084 50,'0'25,"-25"24,25 26,0 24,0 0,0 25,0 0,0-25,0 25,0-24,0-26,25 0,-25 1,0-25,25-26,-25 26</inkml:trace>
  <inkml:trace contextRef="#ctx0" brushRef="#br0" timeOffset="2741">1836 893,'25'0,"25"0,-1 0,1-25,-1 25,1 0</inkml:trace>
  <inkml:trace contextRef="#ctx0" brushRef="#br0" timeOffset="2913">2432 844,'-24'24,"-1"26,0 0,0-1,25 1,0-1,0 1,25-25,25 0,-1 0,1-25,24 0,-24 0,-25-25,24-25,-49 0,25 26,-50-26,25 0,-49 26,24-1,0 0,-24 25,24-25</inkml:trace>
  <inkml:trace contextRef="#ctx0" brushRef="#br0" timeOffset="3446">3003 0,'25'25,"-25"50,0-1,0 25,25 0,-25 25,0-24,0 24,0-25,0-25,0 1,24-1,-24-24,25-26,-25 1,0 0</inkml:trace>
  <inkml:trace contextRef="#ctx0" brushRef="#br0" timeOffset="3775">2879 893,'25'0,"0"-25,24 25,1 0,24 0,-24-24,-1 24,26 0,-50 0,-1 0</inkml:trace>
  <inkml:trace contextRef="#ctx0" brushRef="#br0" timeOffset="4354">2084 868,'25'0,"0"0,0-24,0 24,0 0</inkml:trace>
  <inkml:trace contextRef="#ctx0" brushRef="#br0" timeOffset="6391">3624 0,'25'50,"-25"-25,0 49,0-24,0 49,25 0,-25 0,0 1,0-1,0 0,0 0,0-24,0-1,0 0,25 1,-25-50,0 24,0-24</inkml:trace>
  <inkml:trace contextRef="#ctx0" brushRef="#br0" timeOffset="6798">3897 1017,'25'0,"0"-25,-1 25,1-24,0-26,25 25,-26-24,1 24,-25 0,0 0,-25 25,1-25,-1 50,0-25,-25 50,26-1,-26 1,50 24,-25-24,25-25,25 24,0-24,0 25,24-50,26 25,-26-25,1 0,24-25,-24 25,-1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25.803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744 174,'25'0,"-25"-50,0 25,0 0,-25 1,-24 24,-1 0,0 0,1 0,-26 24,1 26,24-25,1 24,24 1,0-25,25 24,25 1,0-1,24 0,26 1,-1 0,1 24,-1 0,0-24,1 24,-50-24,24 24,-49-24,0 0,-25-26,-49 25,24-24,-24 0,-25-1,0-24,-1 0,1 0,25-24,24-1,1 25,-1-25,25 1</inkml:trace>
  <inkml:trace contextRef="#ctx0" brushRef="#br0" timeOffset="846">1116 768,'-24'0,"24"25,-25 24,0 26,25-26,0 26,0-26,0-24,25 24,0-24,-1-25,26 0,0-25,-1 25,1-49,-25 24,-1-24,-24-1,-24 1,-1-1,0 0,-25 26,26 24,-26-25,0 25,26 0,24 0</inkml:trace>
  <inkml:trace contextRef="#ctx0" brushRef="#br0" timeOffset="1316">1761 768,'-25'-25,"1"25,-1 0,0 25,-25 25,26-1,-1 1,0-1,0 1,25-25,25 24,0-24,0-25,24 24,-24-24,25-24,-26 24,26-25,-25 25,-25-24,25 24,-25 0</inkml:trace>
  <inkml:trace contextRef="#ctx0" brushRef="#br0" timeOffset="3055">2034 793,'0'25,"0"49,25-24,-25-26,25 26,-25-25,0 0,25-1,-25 1,0-1,0-48,-25-1,25-24,0 24,0-25,-25 1,50-1,-25 1,25 24,-25 0,24 0,26 25,-25 0,0 25,24 0</inkml:trace>
  <inkml:trace contextRef="#ctx0" brushRef="#br0" timeOffset="3572">2679 842,'25'-24,"-25"-1,0 0,-25 0,25 0,-25 25,0 25,-24 0,24 25,-25-1,26 1,-1-1,25 1,0 0,25-26,-1-24,1 0,25 0,-25-24,-1-1,1-25,0 1,-25-1,25 0,-25 75,0 0,0 25,0-26,25 26,-1-25,-24 0,25-1,0 1,0-25,0 0</inkml:trace>
  <inkml:trace contextRef="#ctx0" brushRef="#br0" timeOffset="4151">3076 0,'0'50,"0"24,-25 0,25 26,0-2,0 1,0 0,25 1,-25-26,25 0,-25-24,0 0,0-1,25-24,-25 0</inkml:trace>
  <inkml:trace contextRef="#ctx0" brushRef="#br0" timeOffset="4464">2877 768,'25'25,"25"-25,-1 0,1 0,0 0,-1-25,26 25,-26-25,1 0,0 1,-26-1,1-25,0 25,-50 1,0 48,-24 1,24 0,-25 49,26-24,24 0,-25-1,50 1,-1-25,1-1,0 1,25-25,-1 0,1 0,24-25,-24 1</inkml:trace>
  <inkml:trace contextRef="#ctx0" brushRef="#br0" timeOffset="4919">3870 545,'-25'0,"-25"25,25-25,1 24,-1 1,0 0,25 0,25 24,0-49,24 25,-24 0,25 0,-1 24,-24-24,0 0,0 0,-25 0,-25-1,25 1,-50 0,25-25,1 25,-1-25,0 0</inkml:trace>
  <inkml:trace contextRef="#ctx0" brushRef="#br0" timeOffset="5545">149 1486,'-50'0,"75"25,0-25,49 0,1 0,24 0,50-25,0 25,24-24,1 24,49-25,0 25,25-25,0 25,1-25,23 25,1 0,0 25,-25-25,-25 25,-24-25,-26 25,-49-1,-24-24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22.115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670 124,'0'50,"0"-1,0 1,0 49,0 0,0 25,-25 1,25-25,0-1,0-25,0 1,0-26,0 1,-25 0</inkml:trace>
  <inkml:trace contextRef="#ctx0" brushRef="#br0" timeOffset="392">0 223,'0'-49</inkml:trace>
  <inkml:trace contextRef="#ctx0" brushRef="#br0" timeOffset="423">99 99,'75'-49,"24"24,0 0,25 25,25 0,1 25,-1 0,-25 24,0 26,-25-1,-25 25,-24 1,-25-1,-25 0,-50 0,1-23,-26-2,-24 1,0-26,-1 1,1-1,25-24,-26 0,50-25,0 0,26 0</inkml:trace>
  <inkml:trace contextRef="#ctx0" brushRef="#br0" timeOffset="971">1564 670,'0'25,"25"24,-25-24,24 26,-24-2,25 1,-25 0,25-1,-25 1,25-25,-50-50,25-25,0 1,0-1,0 0,25 1,-25-2,25 2,-1-1,1 25,0 0,25 0,-26 25,1 0,25 0</inkml:trace>
  <inkml:trace contextRef="#ctx0" brushRef="#br0" timeOffset="1426">2458 620,'0'-25,"-25"-49,0 74,0-25,1 25,-26 25,25 25,-26-1,27 26,-26-1,50-23,-25-2,25 1,25-25,0 24,24-49,-23 0,-1-24,0-26,25 25,-26-24,1-27,0 27,0 24,0 25,-25 49,-25 2,25-1,0-26,25 26,-25-25,24 0,1-25,0 0,0 0</inkml:trace>
  <inkml:trace contextRef="#ctx0" brushRef="#br0" timeOffset="1958">3028 496,'25'-25,"-50"25,0 25,1 25,-26-1,25 1,0 25,1-26,24 2,0-2,0 1,24-25,1 0,25-1,-25-24,24-24</inkml:trace>
  <inkml:trace contextRef="#ctx0" brushRef="#br0" timeOffset="2225">3524 595,'-24'-24,"-1"73,0-24,0 25,25-1,0 2,25-26,0 0,0-1,24 1,1-25,-1 0,1 0,1-49,-2-1,-49 24,25-23,-50-1,0 0,1 25,-27-24,1 49,26-25</inkml:trace>
  <inkml:trace contextRef="#ctx0" brushRef="#br0" timeOffset="2867">471 1564,'50'0,"0"0,24 0,25 0,51 0,-1-25,25 25,24 0,0-25,26 25,24-25,1 25,24-24,-1 24,1 0,-25 0,25 0,-49 24,-25-24,-50 25,-1 0,-48-25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10.95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503 240,'0'0</inkml:trace>
  <inkml:trace contextRef="#ctx0" brushRef="#br0" timeOffset="16">503 240,'0'0,"0"-26</inkml:trace>
  <inkml:trace contextRef="#ctx0" brushRef="#br0" timeOffset="47">503 214,'0'0,"24"-51,1 26,-25-26,25 25,-25 26,-25-51,0 27,1 48,-26-24,0 51,1-25,-1 25,1 25,0 0,-1 1,1-1,24-26,-25 51,25-25,25-50,0 25,0 25,0-76,25 25,25 27,-1-104,1 52,0-25,23 25,-23-50,-1 24,1-25,0 25,-26-24,1 24,-25 26,-25-51,1 26,-1 25,0 0,-25-25,25 50,1-25,-1 0</inkml:trace>
  <inkml:trace contextRef="#ctx0" brushRef="#br0" timeOffset="737">898 518,'-24'0,"-1"25,0 26,0-51,0 76,2-76,-2 77,25-51,0 24,25-50,-2 25,2 27,0-52,25 0,-1 0,-24-52,25 27,-26 25,1-50,-25 24,0-25,-25 25,1 26,-1-50,0 24,0 26,0 0,25 0</inkml:trace>
  <inkml:trace contextRef="#ctx0" brushRef="#br0" timeOffset="1191">1146 594,'-24'0,"24"0,0 26,0 24,24-50,-24 77,25-77,-25 76,25-76,0 25,0-25,-1-25,-24 25,0-50,24 24,1-51,-25 77,25-76,-25 76,25-51,-25 26,24 25,-24 0</inkml:trace>
  <inkml:trace contextRef="#ctx0" brushRef="#br0" timeOffset="1614">1517 747,'25'0,"25"-51,0 51,-26-26,26 26,0 0,-26-76,0 76,-24-51,0 26,-24 25,0 0,-26 0,0 0,1 25,-1 26,25-25,0 24,1 27,24-77,24 76,1-76,25 25,-25 27,24-52,26 0,-26 0</inkml:trace>
  <inkml:trace contextRef="#ctx0" brushRef="#br0" timeOffset="2006">1988 670,'0'26,"0"25,0-51,0 26,0 24,25-25,-25 27,0-52,0 24,0-48,0 24,0-77,0 27,24 24,-24-51,25 77,0-76,0 76,0-51,-1 26,1 25,0 25,0-25,0 51</inkml:trace>
  <inkml:trace contextRef="#ctx0" brushRef="#br0" timeOffset="2428">2383 594,'0'0,"0"76,0-76,0 77,0-77,0 76,0-76,0 25,0 27,-25-52,50 0,-25-52,0 27,0-51,24 25,-24 25,25-50,25 76,-25-51,-1 51,1 0,25 0,-25 51,-25-25,0 24,25 27,-50-51,25 24,0-50,0 25,0 27,25-104</inkml:trace>
  <inkml:trace contextRef="#ctx0" brushRef="#br0" timeOffset="2930">2853 594,'0'26,"0"24,0-50,0 77,0-77,0 76,0-76,0 25,0 27,0-104,25 27,-25 25,0-76,25 25,-25 25,24-24,1 24,0 26,0 0,0 0,-1 0,-24 26,25 24,0-24,-25 25,0 25,0-76,0 25,0 27,-25-52,25-52,0 27,0-25,25 24,-25-51,25 27,0 24,24 26,-24-51,25 102,-26-51,1 26,-25 24,24-24,-24 25,0 25,0-51,0 27,0-52,0 0</inkml:trace>
  <inkml:trace contextRef="#ctx0" brushRef="#br0" timeOffset="3619">3447 747,'25'0,"0"0,0 0,24 0,-24 0,25 0,-25 0,-1-51,1 25</inkml:trace>
  <inkml:trace contextRef="#ctx0" brushRef="#br0" timeOffset="3744">3695 594,'-24'-51,"-26"51,0 51,1-51,24 26,0 24,25-24,0 25,25-25,0 24,-1-50,26 25,0 27,-25-52,24 0,1 0</inkml:trace>
  <inkml:trace contextRef="#ctx0" brushRef="#br0" timeOffset="4011">3843 670,'0'26,"0"25,0-51,0 26,0 24,0-50,0 25,0-50,0 25,0-50,25 24,-25-25,25 25,0-24,-1 24,1 26,25-51,-25 51,24 51,-24-51,0 26,0 24,-25 27,0-77,24 76,-24-76,0 25,0 27,25-52,0 0</inkml:trace>
  <inkml:trace contextRef="#ctx0" brushRef="#br0" timeOffset="4543">4586 163,'-25'51,"1"25,24 1,-25-52,25 50,0 1,0 1,0-27,0 27,25-51,-25 24,0-25,24 27,-24-52</inkml:trace>
  <inkml:trace contextRef="#ctx0" brushRef="#br0" timeOffset="4841">4339 594,'24'0,"26"0,-1 0,26 0,-1 26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32.006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0 326,'25'25,"24"-25,-24 0,25 0,0 0,-26 0,26 0</inkml:trace>
  <inkml:trace contextRef="#ctx0" brushRef="#br0" timeOffset="1457">1092 227,'0'-25,"0"0,0 0,0-24,-24-1,-1 1,0 49,0 0,0 0,-24 24,-1 26,25 0,-24 49,-1 0,1-25,24 26,0-2,25-24,0 25,0-24,25-1,0-24,24 24,1-74,24 0,1 0,-26 0,26-74,-1 74,-24-74,-1 24,-24 25,0-49,0 24,-25 25,-25-24,0 24,-24 0,-1 0,0 25,1 0,-1 0,25 25,0-25,1 25,48 0</inkml:trace>
  <inkml:trace contextRef="#ctx0" brushRef="#br0" timeOffset="2177">1440 647,'0'25,"0"0,25 25,-25 24,24-74,-24 75,0-75,25 24,-25 26,0-100,0 26,0-26,-25 25,25-49,0 24,0 25,25-24,0-1,0 25,0 0,-1 25,1 0,0 25,0-25</inkml:trace>
  <inkml:trace contextRef="#ctx0" brushRef="#br0" timeOffset="2585">1838 747,'24'0,"1"0,25-50,-25 50,24-25,1 25,-25-25,24 1,-24-26,-25 25,0 0,-25 2,0 23,-24 23,-1 2,1 25,-1-1,25-24,0 50,1-75,24 74,24-49,1 25,25-50,-1 0,1 24,24-24,1 0,-26-24,26 24,-25 0</inkml:trace>
  <inkml:trace contextRef="#ctx0" brushRef="#br0" timeOffset="3055">2507 672,'25'0,"0"0,0 0,0-25,-1 1,1-1,0 0,-25 0,-25 0,0 2,1 23,-26 0,25 23,-24 27,24 0,0-1,25-24,0 25,0-26,50 26,-1-25,1 25,-1-50,26 0,-1 0,-24 0,24-50,-24 25,0-25</inkml:trace>
  <inkml:trace contextRef="#ctx0" brushRef="#br0" timeOffset="3493">3079 152,'-25'0,"25"50,0 0,0-1,0 26,0 24,0-26,25 2,-25-26,0 26,0-1,0-74,0 25,0 25,0-50</inkml:trace>
  <inkml:trace contextRef="#ctx0" brushRef="#br0" timeOffset="3775">3377 500,'-25'23,"-25"2,25 0,0 25,-24-26,24 1,0 0,50 25,-25-50,50 24,-26-24,51 50,-25-50,-1 0,1 0,-1 0,1 25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27.629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397 198,'-25'50,"25"-1,-25 26,25 24,-25 0,1 0,-1 1,-25-1,25-25,-24 25,-1 26,25-51,1-49,-1 24,0-24,25-50,0-49,25-50,0 25,24-1,-24-24,25 0,-1 0,-24 0,25 25,24 25,-24-1,-26 51,26-1,0 50,-26 24,1 26,-25 24,25 0,-25 25,25-25,-25 0,0 1,0-26,0 0,0-24,0 25,0-51,0 26,0-50</inkml:trace>
  <inkml:trace contextRef="#ctx0" brushRef="#br0" timeOffset="658">198 818,'25'25,"25"-25,24 0,1-25,-1 25,0 0</inkml:trace>
  <inkml:trace contextRef="#ctx0" brushRef="#br0" timeOffset="940">1042 99,'0'50,"0"24,0 0,24 26,-24 24,0-25,0 0,0 0,0 0,0-49,0 24,0-24,0 25,0-75,25 0</inkml:trace>
  <inkml:trace contextRef="#ctx0" brushRef="#br0" timeOffset="1237">794 868,'24'0,"26"25,0-25,24-25,0 25,1 0,-1-25,1 0,-26 0,26-24</inkml:trace>
  <inkml:trace contextRef="#ctx0" brushRef="#br0" timeOffset="1472">1389 0,'0'24,"0"26,25 25,-25 24,25 0,-25 0,24 25,1 0,-25-25,0 1,0-51,0 26,0-51,-25 26,25-50,0 0,0-74,25-1,0 26,-25-51,50 1,-26 50,26 24,0 0,-26 25,26 25,-25 24,-25 1,25 24,-25-24,24 0,-24-1,0-24,0 25,0-50,25 24,-25-24</inkml:trace>
  <inkml:trace contextRef="#ctx0" brushRef="#br0" timeOffset="4088">2108 818,'25'0,"0"25,0-25,0 0,-1 0,26-25,-25 25,24-25,-24 1,0-1,0 25,0-50,-25 25,0 1,-25-1,0 25,-25 0,1 0,-1 25,1-1,-1 26,25 0,-25 24,26-24,24-1,24-24,1 25,25-50,0 24,24 26,-24-50,24 0,0-50,-24 50,0-24</inkml:trace>
  <inkml:trace contextRef="#ctx0" brushRef="#br0" timeOffset="4605">2679 694,'0'50,"0"-1,0-24,25 25,-25-1,24-24,-24 0,0 25,25-50,-25 0,0-50,0 25,0-24,0-1,0 0,25-24,0 49,24 0,-24 1,0 48,0-24,24 50,-24 0,0-1,-25 26,25-26,0-49,-25 75,24-75,-24 24,25-48,0 24,-25-75</inkml:trace>
  <inkml:trace contextRef="#ctx0" brushRef="#br0" timeOffset="5122">3299 372,'0'25,"0"-1,0 1</inkml:trace>
  <inkml:trace contextRef="#ctx0" brushRef="#br0" timeOffset="5247">3299 769,'0'49,"0"1,0-1,0-24,25 0,-25 25,0-50,25 0,-1 0</inkml:trace>
  <inkml:trace contextRef="#ctx0" brushRef="#br0" timeOffset="5482">3894 645,'25'0,"-25"-25,-25 25,0 0,1 0,-26 25,0-1,1 26,-1 24,25-24,1 0,-1-26,50 1,-1-25,26 0,-25 0,24 0,1-25,0 1,-26-26,26-24,-25 24,-25 100,-25-26,25 26,0 0,25-1,0-24,-1 25,1-50,25 0</inkml:trace>
  <inkml:trace contextRef="#ctx0" brushRef="#br0" timeOffset="5968">4242 719,'0'25,"0"0,0 24,0 1,0-25,0-1,24 1,-24-50,25 1,-25-26,25 0,25-24,-26 24,26 1,0 24,-1 25,1 0,-25 25,-1 0,1 24,-25 1,0-1,0 1,0-25,0 24,0-24,-25 0,1 25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36.502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36 450,'-25'26,"25"48,25-23,-25 74,0-49,0-2,25 1,-25 1,0-27,0 27,0-26,0-25,0 0,0-50,0-25,-25-25,25 0,0-1,-25-24,25 0,0-25,0 25,0 24,25 2,0 23,23 26,-23 25,24 0,0 0,1 25,-1 26,-25 23,1 2,0-1,-25 0,-25 0,0-24,-24-2,25-24,-26 1,1-1,0-25,24 0,0-25,2-1</inkml:trace>
  <inkml:trace contextRef="#ctx0" brushRef="#br0" timeOffset="673">478 0,'25'0,"-25"75,25 0,-1 0,1 25,-25 25,24-49,1-1,-25 0,0 0,0-24,0-27,0 1,0-50,0-25,0 0,0-50,25 24,-1 52,1-52,24 27,0 49,-24-25,24 50,0 24,-24-23,-1 24,1 25,0-50,-25 25,24 25,-24-50,0 1,0-52</inkml:trace>
  <inkml:trace contextRef="#ctx0" brushRef="#br0" timeOffset="1206">1192 125,'0'25,"-25"0,25 25</inkml:trace>
  <inkml:trace contextRef="#ctx0" brushRef="#br0" timeOffset="1331">1192 526,'24'75,"-24"-50,0 25,0 25,0-24,0-27,0 1,0-25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38.068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30 50,'0'25,"0"24,0 26,0-1,0 25,-25 25,25-49,0-1,0 0,0 1,0-25,25-26,-25 1,25-25</inkml:trace>
  <inkml:trace contextRef="#ctx0" brushRef="#br0" timeOffset="266">277 496,'0'25,"0"25,-25 24,25-49,0 24,25 26,0-50,0 0,0-1,24-24,1 0,-25-24,-1-1,1-25,-25 0,0-24,0 24,-25 26,1-26,-26 25,25 25,-24 0,24 0</inkml:trace>
  <inkml:trace contextRef="#ctx0" brushRef="#br0" timeOffset="611">747 422,'0'0,"-24"0,-1 25,0 24,0-49,25 0,0 25,0 25,25-50,0 74,0-74,24 74,-24-74,0 75,-25-50,0 0,-25-25,0 24,0-24,-24-24,24 24</inkml:trace>
  <inkml:trace contextRef="#ctx0" brushRef="#br0" timeOffset="971">996 496,'0'25,"0"25,0-26,-25 26,25 24,-25-24,25-25,25 0,0 0,-1-1,26-24,-1 0,0-24,1-26,-25-25,-1 26,-24 24,0-49,-24 24,-26 50,25-25,-24 25,24 0</inkml:trace>
  <inkml:trace contextRef="#ctx0" brushRef="#br0" timeOffset="1332">1441 571,'25'24,"0"26,-25 24,23 1,-23-1,0 1,0 24,0-25,0-24,0 0,0-1,-23-49,23-25,0 1,-25-51,25 1,-25-1,25-24,0 0,0 24,25 1,-25 0,48 24,-23 25,25 25,-25 0,24 25,-24 25,0 24,-25 0,0-24,-25 0,0-1,-24 1,-1-50,25 25,0-50,2 25,23-50</inkml:trace>
  <inkml:trace contextRef="#ctx0" brushRef="#br0" timeOffset="1895">1812 0,'25'50,"-25"-25,25 74,-25 0,24-25,-24 26,0 24,0-50,0 0,0-24,0 0,0-25,0-50,0-25,0 0,25-24,-25 0,49-1,-24 1,24 74,1 0,-25 0,0 0,-1 25,1 49,-25-24,0 24,0-49,-25 24,25 1,0-25,0 0,0-25</inkml:trace>
  <inkml:trace contextRef="#ctx0" brushRef="#br0" timeOffset="2365">2357 645,'24'-50,"0"26,1-26,0 25,-25-24,25 24,-25-25,-25 25,0 25,0 0,1 25,-25 25,-1 24,26 1,24-51,0 26,24 24,1-74,25 50,-26-25,50-25,-24 0,-1 0,-24-25,25-25</inkml:trace>
  <inkml:trace contextRef="#ctx0" brushRef="#br0" timeOffset="2694">2703 496,'25'0,"-25"75,25-75,-25 74,24-49,-24 24,25 1,-25-25,0 0,0-50,0 0,-25-25,25-24,0 24,0 26,25-51,-25 26,24 24,1-25,24 50,-24 0,0 0,0 50</inkml:trace>
  <inkml:trace contextRef="#ctx0" brushRef="#br0" timeOffset="3086">3396 372,'0'-25,"24"25,-48 0,-1 0,-25 0,25 25,-24 25,25-50,-1 0,25 74,25-49,24 25,-25-50,26 24,0 26,-26-25,1 24,-25 1,-25-25,1 0,-1-25,0 0,0 0,0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46.520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25,'25'0,"24"-25,2 25,23 0,-24 0,25 0,-25 25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34.709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0,'0'24,"0"26,0 24,0 1,0-1,0 25,25-24,-25 49,0-50,0 1,0-1,0 1,0-26,0-24,0 25,25-50</inkml:trace>
  <inkml:trace contextRef="#ctx0" brushRef="#br0" timeOffset="329">273 744,'25'0,"0"0,0-25,24 0,-24 0,26-24,-26 24,-1-50,1 26,-25 24,0-25,0 26,-25 24,-24 0,-2 74,2-49,24 74,-25-24,25-1,25 0,0-24,0 0,25-1,0-24,25 0,-1 0,27-25,-27 0</inkml:trace>
  <inkml:trace contextRef="#ctx0" brushRef="#br0" timeOffset="736">1043 620,'0'-50,"0"0,0 1,-25 24,1 25,-1 0,-25 25,1 24,24 26,-25-1,25 1,1-1,-1-24,25-1,25-24,-1 0,26-50,-25 25,24-25,-24-24,25-1,-25 1,-1-1,1 25,-25 50,0 25,0-26,0 26,0 0,25-26,-25 1,25 0,25-25</inkml:trace>
  <inkml:trace contextRef="#ctx0" brushRef="#br0" timeOffset="1238">1516 595,'-25'-25,"-25"50,25 0,-24 24,23 26,-24-26,50 1,0 0,0-26,25 1,0-25,26 0,-2 0,1-49,24 24,-24-50,-1 1,1 0,-25-51,0 1,-25 25,0 25,0-1,-25 26,0 24,-25 25,1 0,-1 74,25 1,-24-1,24 1,25 24,-25 0,50-24,0-1,0-24,24-1,1-24,-1 0,26-25,-1 0,-24-25,24 0,-24-49,-25 24,-1-24,1 24,-25 0,-25 50,25-49,-24 49,-1 49,25-49,-25 75,25-25,0-1,0 1,0-1,25 1,0-25,-1 24,26-49,-25 25,24-25,1 0,-25-25,26 1,-27-26,26 25,-50-24,25 24,-25-25,0 25,0 1,0-1,0 0,0 50,25 0,-25 24,0-24,0 25,24-26,-24 1,0 25,0-25,25-25,-25 24,0-48,0-26,-25 25,25-24,25-1,-25 0,0 1,0-1,25 0,0 1,-25 24,25 25,-1 0,1-50,0 50,0 0,0 50,-1-50,1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38.87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59 725,'-25'0,"25"25,0 49,-24 2,24-1,0 0,0 0,0-1,24-48,1-1,0 0,-1-50,25 25,-24-51,25 2,-25-1,-1 0,1-25,-1 25,-24 25,25 0,-25 50,0 0,0 25,0 0,0-1,25-23,-1-1,1 0,25 0,-25-50,23 25,2-25,-25-26,24-23,-24-1,-25 0,25 0,-25 25,0-1,-25-23,25 74,-25 0,25-51,-25 51</inkml:trace>
  <inkml:trace contextRef="#ctx0" brushRef="#br0" timeOffset="689">849 0,'0'75,"0"0,0 25,0 25,0-50,0 75,0-76,0 52,-25-26,25-25,0-25,0-25,0-1,0-48,0-1,0-25,0-25,0-1,25 2,24-2,-24 76,0-49,24 49,-24 49,-1 2,1-1,0 25,-25 0,0-25,0 25,-25-25,25 0,0-25,25-50</inkml:trace>
  <inkml:trace contextRef="#ctx0" brushRef="#br0" timeOffset="1159">1318 674,'0'0,"0"76,-25-2,1-23,24 23,0-23,0-1,0-26,24 2,1-26,0 25,24-50,-25-1,1 2,0-26,-25-25,0 25,0-25,-25 50,0 0,1 0,0-26,-1 51,0 0,0 0</inkml:trace>
  <inkml:trace contextRef="#ctx0" brushRef="#br0" timeOffset="4495">1738 674,'0'-49,"-25"49,0 0,0 0,1 49,-1-49,25 0,-24 0,48 51,-24-26,25 0,-1 0,26-1,-25 27,0-26,-1 24,-24-23,0 24,0-25,-24-1,-1-24,-25 26,25-26,-24 0,25 0,-1-26,25 2</inkml:trace>
  <inkml:trace contextRef="#ctx0" brushRef="#br0" timeOffset="5044">1910 824,'25'0</inkml:trace>
  <inkml:trace contextRef="#ctx0" brushRef="#br0" timeOffset="5138">2083 674,'0'0,"-25"-49,1 49,0 0,-1 0,-25 49,25-49,1 76,-1-26,0 0,25 0,0-1,0-23,50 24,-26-25,26-1,0 2,-2-26,2 0,-25 0</inkml:trace>
  <inkml:trace contextRef="#ctx0" brushRef="#br0" timeOffset="5936">2058 600,'0'0,"25"0,-25 25,0 24,-25-49,1 51,0-26,-1-25,0 25,0-25,0-25,1 25,24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19.12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0 393,'25'0,"0"0,0 0,24 0,-24 0,25 0,-26 0,26 0</inkml:trace>
  <inkml:trace contextRef="#ctx0" brushRef="#br0" timeOffset="3038">991 320,'0'-50,"25"50,-25-24,25 24,0-74,-25 25,25 24,-1 0,-24-23,0 23,-24 25,-1 25,-25 23,1-23,-1 49,0 24,-23 25,23-50,1 26,-1-1,25 0,1-24,-1 0,50-49,-1 23,1-48,25 0,24 0,0-48,0 23,0-49,1 25,-26 24,1-24,-25 0,0 0,-25 49,-25-49,0 25,-25 24,1 0,-1 0,25 0,1 0,-1 24,25-24</inkml:trace>
  <inkml:trace contextRef="#ctx0" brushRef="#br0" timeOffset="3728">1388 614,'0'0,"-25"49,1-24,24 48,-25-48,25 24,-25-24,25 24,-25-24,25 23,0-96,25 23,-25-24,25 24,0-49,-1 1,1 24,25 24,0-24,-26 25,1 24,0 0,0 0,0 0,-25 0</inkml:trace>
  <inkml:trace contextRef="#ctx0" brushRef="#br0" timeOffset="4119">1686 688,'25'0,"-25"-25,25 25,24-24,-24 24,25-25,-26 25,26-49,-25 25,0 24,-50 0,0 0,0 24,-24 25,-26 0,26 0,-1 0,0 25,26 0,24-74,0 73,24-73,26 25,0-25,24 0,0 0,-24 0</inkml:trace>
  <inkml:trace contextRef="#ctx0" brushRef="#br0" timeOffset="4542">2157 712,'25'0,"0"0,-25-24,49 24,-24-25,0 1,0-1,0-24,-1 25,-48 24,-1 0,0 0,-25 0,1 73,24-48,0 24,-24 24,49-48,0 24,0 25,24-49,1 23,25-48,-1 25,26-25,-26 0,25 0,-24 0,-1-25,-24 25</inkml:trace>
  <inkml:trace contextRef="#ctx0" brushRef="#br0" timeOffset="5122">3000 98,'-25'25,"25"24,-25 25,0-50,25 99,-25-50,1 2,-1-2,25 1,-25-1,0 1,25 0,-25-74,25 73,-24-73,24 0,0 0</inkml:trace>
  <inkml:trace contextRef="#ctx0" brushRef="#br0" timeOffset="5435">3099 466,'-25'0,"-25"25,26 25,-26-26,25 25,0-24,1-1,-1 1,25-1,25 25,-1-49,1 25,25 24,-1-49,1 25,0 24,-26-49,1 0,25 0,-50 0</inkml:trace>
  <inkml:trace contextRef="#ctx0" brushRef="#br0" timeOffset="6109">1959 541,'25'0,"-1"24,1 25,-25-49,0 25,0-1,-25 1,1-1,-1 25,-25-49,1 25,-1-25,0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26.311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100 396,'-25'25,"25"25,0-26,0 50,0 0,0 1,0-2,0 2,0-1,-24 0,24-24,0-1,0-25,-25-24,0-24,25-25,0-1,0 1,0-26,0-24,25 1,0 24,-1-26,1 27,25-1,0 49,-1-25,1 50,-1-25,-24 50,25 0,-50 25,0-1,0 25,-50-25,25 26,-24-26,-26 1,26-25,-1-1,25-24,0 0</inkml:trace>
  <inkml:trace contextRef="#ctx0" brushRef="#br0" timeOffset="658">696 124,'0'-49,"0"98,24 0,-24 1,0 24,0 25,0-24,0 23,-24-24,-1 1,0-26,25-25,-25 1,0-25,25-25,0-23,0-2,25 0,0-24,25 49,-1 0,1 1,-1 24,-24 24,0 1,0 0,0 25,-25-26,0 26,0 0,0-26,-25-24,25 24,0-48,0 0</inkml:trace>
  <inkml:trace contextRef="#ctx0" brushRef="#br0" timeOffset="1191">1192 248,'0'24</inkml:trace>
  <inkml:trace contextRef="#ctx0" brushRef="#br0" timeOffset="1285">1167 471,'0'48,"-25"27,25-26,0 1,-25 0,25-2,0-23,0 0,-25 0,50-25,-25-25</inkml:trace>
  <inkml:trace contextRef="#ctx0" brushRef="#br0" timeOffset="1535">1564 124,'25'-49,"-25"98,-25 0,25 1,-25 24,0 1,0 24,-24-26,24 2,0-1,0-24,25-2,0 2,0-25,25-50</inkml:trace>
  <inkml:trace contextRef="#ctx0" brushRef="#br0" timeOffset="1817">1737 495,'-24'24,"-1"26,0 24,0-49,25 25,0-25,0-1,25 0,0 1,0 0,24-50,-24 25,25-25,-26 1,1-25,0-1,-25 25,-25 1,25-1,-25 0,1 0,-1 0</inkml:trace>
  <inkml:trace contextRef="#ctx0" brushRef="#br0" timeOffset="2178">2184 396,'49'0,"-49"25,-24-25,-1 25,0 0,-25-1,26 0,24 1,0 25,24-25,1-1,0 26,-25-25,25 24,-25-25,0 1,-25-25,0 25,-24-25,-1 0,25-25,0 25</inkml:trace>
  <inkml:trace contextRef="#ctx0" brushRef="#br0" timeOffset="2554">2482 519,'-25'25,"0"0,0 25,-24-26,24 26,0-25,25 24,25-25,0 1,-1-25,26 0,-25 0,24 0,-24-25,0 1,0-25,0-1,-50 1,25 24,-25 0,0 0,0 25,1-25</inkml:trace>
  <inkml:trace contextRef="#ctx0" brushRef="#br0" timeOffset="2930">2779 643,'25'25,"0"50,-25-27,0 27,-25-26,0 26,25-1,-25-1,1-23,-1-25,25 0,-25 0,50-50,-25-25,0 0,0 2,25-27,-25 1,24-25,1 25,25 0,-25 24,24 1,1 24,-1 25,1 0,-25 0,0 25,-1 24,-24 1,-24 0,-1-26,0 25,-25-24,1 0,-1-25,25 24,1-48,24-1</inkml:trace>
  <inkml:trace contextRef="#ctx0" brushRef="#br0" timeOffset="3525">3424 0,'0'50,"0"-50,-25 74,25 0,0 0,-24 26,-1-1,0-26,25 26,-25-24,0-26,0 0,25-24,0 0,0-50,0 0,0-24,25-25,0 24,25 1,-1-1,-24 25,25 25,-25-24,-1 48,-24 1,0 0,0 25,0-1,0 1,-24-25,24-1,0 0,0 1,0-25</inkml:trace>
  <inkml:trace contextRef="#ctx0" brushRef="#br0" timeOffset="4089">3722 643,'25'-24,"-1"-1,1 0,0 25,0-25,0 0,-25 1,-25 48,0-24,0 25,-24 0,-1 25,25-1,25 1,-25-25,25 23,25-23,25 0,-25-25,24 0,1 0,-1 0,1-25,-25-24,24 25</inkml:trace>
  <inkml:trace contextRef="#ctx0" brushRef="#br0" timeOffset="4480">4094 619,'0'49,"0"-24,0 0,0 24,0-25,0 1,0-50,0 1,25 24,-25-49,24 24,-24-25,25 1,25 24,-25 0,-1 0,26 1,-25 24,0 0,0 0,-1 0,1 0,0 24,-25-24</inkml:trace>
  <inkml:trace contextRef="#ctx0" brushRef="#br0" timeOffset="6109">3846 519,'25'0,"-25"25,24-25,1 25,0 0,-25 0,0-1,0 1,-25 0,0-25,-24 25,24 0,-25-25,26 0,-26 0,0-25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43.034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25 249,'0'25,"0"-1,-25 51,25-1,0 25,25 1,-25-25,25 0,-25-26,25 1,0-25,0-25,24 0,-24-25,0-25,-25 1,25-1,-1-25,-24 25,0 25,25 25,-25 25,25 25,-25 0,25-25,0 25,-1-26,26 1,-25-25,24 0,-24-25,25 1,-25-26,-1 0,1 0,-25-25,0 1,0 24,0 1,-25 24</inkml:trace>
  <inkml:trace contextRef="#ctx0" brushRef="#br0" timeOffset="595">695 0,'25'49,"-25"26,25-1,-1 26,-24 0,24-1,-24 0,25 1,-25-50,25 0,-25-26,25-48,-25-26,0 0,0-25,0 0,24 26,1-1,0 25,25 25,-26 0,1 50,0 0,0-1,0 1,-25 0,0 0,0 0,0-25,0-25</inkml:trace>
  <inkml:trace contextRef="#ctx0" brushRef="#br0" timeOffset="1018">1339 422,'0'25,"0"0,-25 25,25-1,-25 1,25 0,25 0,-25-25,25 0,25 0,-26-25,26-25,-25 25,24-25,-24-25,-25-25,0 25,0-24,-25 49,1 0,-1 0,0 25,0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25.688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124 246,'-25'0,"0"0,25 50,-25-25,0 23,1 27,24-2,0-48,0 24,0 25,24-49,1 0,0-1,25-24,-1 0,1-24,-25-1,23 0,-23-49,0 25,-25-25,0 50,-25-51,0 27,-23 23,-2 25,25-50,-24 50,24-25,0 25</inkml:trace>
  <inkml:trace contextRef="#ctx0" brushRef="#br0" timeOffset="517">495 321,'0'48,"-25"-48,25 0,0 75,0-51,0 25,0 25,0-24,25-26,-1 26,1-26,0 1,25-25,-26 0,26-25,-25 1,0-1,-1 0,-24-49,25 25,-25 24,0-24,0 25,-25 24,25 0</inkml:trace>
  <inkml:trace contextRef="#ctx0" brushRef="#br0" timeOffset="971">1163 25,'-24'0,"24"25,0-1,0 50,0-49,0 48,24 50,-24-48,25-51,-25 50,0-25,25 25,-25-49,0 0,0-1</inkml:trace>
  <inkml:trace contextRef="#ctx0" brushRef="#br0" timeOffset="1269">940 468,'25'0,"0"0,24-24,1 24,0 0,24 0,-24 0,-1 0,26 0</inkml:trace>
  <inkml:trace contextRef="#ctx0" brushRef="#br0" timeOffset="1504">1584 0,'25'0,"-25"25,0 24,25 25,-25-1,0 2,0-2,0 2,-25-2,25 1,0 0,0-24,0-26,0 1,0 0,25-25,-1 0</inkml:trace>
  <inkml:trace contextRef="#ctx0" brushRef="#br0" timeOffset="1849">2154 517,'0'-49,"0"25,0 24,0-50,-25 25,0 25,-25 25,1 25,0-26,24 25,-24 25,24 0,25-24,0-1,0-24,25-25,24 24,-24-48,-1 24,25-25,-24-24,25 24,-25-24,-25-1,25 1,-25 98,-25 1,25-1,25 0,-25-24,0 0,24-1,1 1,0-25,0 0</inkml:trace>
  <inkml:trace contextRef="#ctx0" brushRef="#br0" timeOffset="2334">2352 468,'25'49,"-25"-24,0 74,0-50,0 0,25 1,-25-26,24 1,1-25,-25 24,25-48,0 24,-1-25,-24-24,24 0,1-25,-25 24,0 1,0 98,0-49,25 74,-25-49,25 24,-25-24,49 0,-24-25,0 24,25-24,-1 0,-24-24,25-1,-26-24,1-1,0-24,-25 0,25 74,-25-49,-25 49,25-24</inkml:trace>
  <inkml:trace contextRef="#ctx0" brushRef="#br0" timeOffset="2898">3045 641,'25'24,"-1"-24,1 0,25-24,-26-26,1 50,0-49,0 24,-25-24,0 25,0 24,-25 0,0 0,0 0,-24 24,24 25,0 25,1-24,-1-26,25 26,0-26,25 26,-1-26,26-24,-1 25,26-25,-26-25</inkml:trace>
  <inkml:trace contextRef="#ctx0" brushRef="#br0" timeOffset="3274">3664 591,'0'-49,"-24"49,-1 0,0 49,0-49,1 50,-26-1,50-24,-25 24,25-24,25-1,-25 1,50-1,-26-24,26 0,-1-24,0-1,1 1,-25-50,24 24,-24-73,0 49,0-25,-25 26,0-2,-25 27,0 23,-25 25,1 0,-1 25,1 48,25-23,-1 23,25 2,0-2,25-48,-1 24,0 25,26-24,0-26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44.459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0 572,'25'0,"24"-25,-24 25,0-25,0-25,24 25,-24-24,25 0,-25 0,-25-1,0 25,0 0,-25 25,-25 50,0-25,1 49,24 0,-25 0,26-24,24 24,0-25,24 0,1-24,25 0,24-25,-24 0,24-25,-24 0,0-24,-1 0</inkml:trace>
  <inkml:trace contextRef="#ctx0" brushRef="#br0" timeOffset="407">496 275,'0'49,"0"25,25-25,-25 26,25-1,-25-24,0-1,24-25,-24 1,0-50,0 1,0-25,25-1,-25-24,25-1,0 2,0 23,24 26,1 24,-1 0,-24 24,0 26,0 23,-25 2,0-25,0-1,0 0,0-24,0-1,0 1,0-25</inkml:trace>
  <inkml:trace contextRef="#ctx0" brushRef="#br0" timeOffset="846">1215 275,'0'25,"-49"-1,24 26,-25-1,25 25,-24-24,49-1,-25 1,50-1,0-25,-1 1,26-25,0 0,-1 0,1-25,0 1</inkml:trace>
  <inkml:trace contextRef="#ctx0" brushRef="#br0" timeOffset="1112">1488 374,'-25'0,"1"0,24 24,-25 25,25 1,-25 0,25-1,25 1,-25-1,49 0,-24-24,25 0,-25-25,24 0,-24-25,25 0,-26-49,-24 25,25-50,-50 49,25-24,-24 50,-26-1,25 0,0 25,1 0</inkml:trace>
  <inkml:trace contextRef="#ctx0" brushRef="#br0" timeOffset="1504">1811 398,'0'25,"0"-1,0 1,-25 25,25 0,0-26,0 1,25 24,-1-49,26 25,0-1,-1-24,1-24,-25 24,24-25,-24-24,0-25,0 24,-25 0,0 1,-25 25,25 24</inkml:trace>
  <inkml:trace contextRef="#ctx0" brushRef="#br0" timeOffset="1833">2282 522,'25'50,"0"-26,-25 26,24-26,-24 1,25-1,-25 1,0-50,0 1,0-25,0 24,0-49,25-1,-25 26,25 0,0-1,-1 50,-24-24,25 48,0-24,0 25,0 24,-1-24</inkml:trace>
  <inkml:trace contextRef="#ctx0" brushRef="#br0" timeOffset="2240">2952 374,'-25'-25,"0"25,0 25,-24-1,-1 25,0 1,1 25,24-26,0 0,25-24,25-1,0 1,0 0,24-25,1-25,-1 25,1-49,-25 0,0-1,-1 26,-24-1,0 50,-24 24,24-24,0 24,24-25,-24 1,50 0,-25-25</inkml:trace>
  <inkml:trace contextRef="#ctx0" brushRef="#br0" timeOffset="2710">3398 447,'-25'0,"0"0,-24 50,24 0,-25-1,26-24,24 24,0-24,0-1,24-24,1 25,0-25,0 0,0-25,24 1,-24-25,0-1,0 1,0 24,-25 0,0 50,0 25,0-1,0 25,0 0,0 0,24 25,-24-25,0 0,0 1,-24-27,-1 2,0-25,0 0,0-25,0-25,1-25,24 1,0 0,24-1,1-24,0 0,25 0,24 0,1-1,-26 2,26-1,-51 24,26 0,-50 25,0 1,0-1,-25 1,-24 24,-1 24,25 1,-24 24,24 1,25 0,0-1,25 0,-1 0,26 1,0-25,24 0,-24-25</inkml:trace>
  <inkml:trace contextRef="#ctx0" brushRef="#br0" timeOffset="3540">4217 596,'0'-24,"0"-1,-25 0,-25 25,25 25,-24 24,-1-24,25 24,1-24,24-1,0 26,24-25,26-25,0 0,-1 0,26-25,-26 0,26-49,-26 0,1-25,-25 0,24 1,-49-2,0 2,-24 49,-26 24,0 0,1 25,-26 50,26-1,24 0,0 0,0 1,50 24,-25-24,25-1,24 25,-24-49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47.319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273 0,'0'25,"0"24,-25 26,1-1,-1 25,0 2,0-2,0 0,-24 0,24-24,0-1,25-24,-25-1,25-24</inkml:trace>
  <inkml:trace contextRef="#ctx0" brushRef="#br0" timeOffset="313">273 795,'25'0,"0"0,0-25,24 0,-24-25,25 26,-26-26,26 25,-24-24,-1-1,-25 25,-25 25,-1 0,1 0,-24 50,-26-1,26 26,-1-26,0 26,26-26,-1 1,25 0,25-26,-1 26,26-50,0 25,24-25,0-25</inkml:trace>
  <inkml:trace contextRef="#ctx0" brushRef="#br0" timeOffset="720">1018 646,'0'-25,"0"0,0 0,-24 25,-1 0,0 0,0 25,-24 25,-1-1,0 26,1-26,24 1,25 0,-25-26,50 26,0-25,-1-25,26-25,-25 0,25 0,-26 1,26-26,-25 0,0 26,-25-1,24 0,-24 0,0 0,0 1,0 48,-24 1,24 0,0 0,0 24,0 1,0 24,0 1,0-1,0 1,0 0,0-1,0 1,-25-26,-25 1,25 0,-24-1,-1-49,25 0,-24 0,-1-24,25-1,0-25,25-24,0 24,25-24,0-1,25 0,-1 0,26 26,-1-26,1 26,-1 24,-24 0,24 0,-24 1,-1-1,1 0,-1 0,-24 25,0 0,0-25,0 25,-50 0,50 0,-50 0,0 0,0 25,0 0,-24 25,-1-1,25 1,-24-1,24 1,25-25,0 0,0-1,25-24,0 0,-1 0,26-24,-25-1,0-25,-1 1,1-1,0 25,-25 0,0 75,0 0,0-26,0 26,0-25,25 24,0-24,-1-25,1 25,0-50,0 25</inkml:trace>
  <inkml:trace contextRef="#ctx0" brushRef="#br0" timeOffset="2224">1987 173,'-25'25,"0"25,25-1,-25 26,1 25,-1-1,0-24,-25-1,50 1,-25-1,1-24,24-1,0 1,0-25,0-25</inkml:trace>
  <inkml:trace contextRef="#ctx0" brushRef="#br0" timeOffset="2631">2706 695,'25'-24,"-25"-1,0 0,0 0,-25 0,0 25,-24 25,-1 0,0 49,-24-24,24 24,1 1,24-26,0 1,0 0,50-1,-25-24,50 0,-1-25,1-25,0 0,24 0</inkml:trace>
  <inkml:trace contextRef="#ctx0" brushRef="#br0" timeOffset="2976">2905 720,'-24'25,"-1"25,0-1,-25 26,50-26,-25 1,25-1,25 1,0-25,0 0,25-25,-26 0,26 0,0-25,-25-25,-1-24,1-1,-25 1,0 24,-25 1,1-1,-1 25,0 1,0 24,0 0</inkml:trace>
  <inkml:trace contextRef="#ctx0" brushRef="#br0" timeOffset="3383">3426 795,'25'-25,"0"0,-25 0,0 0,-25 25,0 0,-24 25,-1 25,-24-1,49 1,0 0,0-1,25-24,25 25,0-26,0-24,49 25,-24-25,-1-25,26 1,-1-51,-24 1,-1-1,1-24,0-25,-26 25,-24 25,0-27,0 52,-24-1,-1 25,0 0,0 25,-24 25,24 50,-25-1,25 2,-24 23,24-25,25 25,0-24,25-1,-25 1,49-26,1 1,24-25,-24-25,49 0,-23 0,-2-25,1 0,24-25,-50 1,26-1,-50 1,24 24,-49 0,0 0,0 0,-25 1,1 24,-26 24,0 1,1 25,-1-25,1 24,24 1,0-1,25 1,0 0,25-26,24 26,1-25,24 0,-24-25,24 0,1 0,-26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34.958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107 298,'-24'50,"24"-1,-25 25,1 0,24 1,-25-1,25 0,0-24,25-25,-25 0,24-1,1-48,23 24,-23-25,25-25,-27 1,2-1,0 0,-1 26,1 24,-25 49,0-24,0 0,0 0,25-1,-2 1,2-25,0 0,0 0,23-25,-23 1,24-26,-24 0,-1-24,0 24,1 1,-25 25,0-26,0 26</inkml:trace>
  <inkml:trace contextRef="#ctx0" brushRef="#br0" timeOffset="595">843 0,'0'25,"0"25,-25-1,25 26,-24-1,24 26,-25-2,25 1,-25 0,25-24,0-26,-24-24,24 0,24-50,-24 0,0-24,25-26,0 1,-1-1,1 26,23 0,-23 24,24 1,0 24,-24 24,-1 26,1-1,-1 0,-24 1,0 24,-24-24,24-1,-25-24,25 0,-24-25,24 0</inkml:trace>
  <inkml:trace contextRef="#ctx0" brushRef="#br0" timeOffset="1065">1358 447,'23'0,"-46"24,23 50,-25-24,0-1,1 26,-1-26,25-24,25 25,-1-25,1-1,23-24,2-24,-25 24,23-50,-23 0,24-24,-49 24,0-24,0 24,-25 1,1 25,-1-1,1 25,0-25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36.493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446 375,'25'-24,"-25"-1,-25-1,0 26,0 0,-24 0,-1 26,1 23,-26 26,26-25,-1 25,0-49,26 23,24-24,24-25,1 25,0-50,25 25,-1-50,1 26,24-27,-49 26,25-24,-26 49,-48 49,-1 1,-25 25,1-25,-1 50,25-25,0-25,25 25,0-25,0 1,50-26,0-1,-1 1,1-50,-1 1,1-27,0-24,-1 0,-24-25,-25 25,0 0,-25 1,1 23,-1 1,0 26,0-2</inkml:trace>
  <inkml:trace contextRef="#ctx0" brushRef="#br0" timeOffset="799">743 351,'-25'24,"25"1,0 25,-24 0,24 25,0-25,0-25,24 25,1-24,0-26,-1 24,1-48,25 24,-1-51,-24 26,0-24,25-2,-50 1,24 26,-24-2,0 1</inkml:trace>
  <inkml:trace contextRef="#ctx0" brushRef="#br0" timeOffset="1128">1140 575,'24'0,"26"-25,-25 0,0 0,-1 1,1-27,-25 1,0 26,-25 24,1 0,-26 49,0-24,1 26,24-2,0 1,25-24,0 23,0 1,25-24,25-2,-26 1,26 0,0-25,-1 0</inkml:trace>
  <inkml:trace contextRef="#ctx0" brushRef="#br0" timeOffset="1504">1661 375,'0'-24,"-25"-1,0-1,0 52,0-26,1 25,-1-1,25 1,0 0,0 0,25 1,-1 23,1 1,0 0,0 0,-25-25,0 1,0 23,-25-24,0-25,0 0,1 0,-1-25,0 25,25-25</inkml:trace>
  <inkml:trace contextRef="#ctx0" brushRef="#br0" timeOffset="1974">2180 0,'0'25,"-24"26,0-2,-1 27,-25-2,26 26,-1-25,25 25,-25-25,25-25,0 1,0-2,0-24,0 0,25-25</inkml:trace>
  <inkml:trace contextRef="#ctx0" brushRef="#br0" timeOffset="2271">1834 476,'50'0,"-25"-26,49 26,-24 0,24 0,-25 0</inkml:trace>
  <inkml:trace contextRef="#ctx0" brushRef="#br0" timeOffset="2491">2428 226,'0'0</inkml:trace>
  <inkml:trace contextRef="#ctx0" brushRef="#br0" timeOffset="2600">2280 550,'-25'51,"25"-2,-25 1,0 0,25-25,0 25,0-24,0-26</inkml:trace>
  <inkml:trace contextRef="#ctx0" brushRef="#br0" timeOffset="2819">2552 525,'-24'25,"-1"0,0 25,25-25,-25 25,25-24,0 23,0-24,25 0,0 1,24-26,-24 0,25 0,-25-26,0-24,-1 1,-24-2,0 1,-24 26,-1-27,0 26,0 0</inkml:trace>
  <inkml:trace contextRef="#ctx0" brushRef="#br0" timeOffset="3148">2801 476,'24'49,"-24"-24,25 26,-25-2,0 1,0-24,-25 23,25-24,0 0,0 1,0-52,0 1,25 0,-25-24,25-27,25 27,-26-2,26 1,-25 50,0 0,-1 0,1 25,0 0,-25 26,0-2,-25 1,25-24,0 23,0-24,-25-25,25 25,0-25</inkml:trace>
  <inkml:trace contextRef="#ctx0" brushRef="#br0" timeOffset="3618">3272 700,'25'0,"-1"0,26-25,-25 25,24-25,1 0,-25 1,0-2,-1 1,-48 0,-1 25,-25 0,1 25,-1 0,25 25,-24-25,49 25,0 0,0 0,24-25,1 25,25-25,-1 0,1-25</inkml:trace>
  <inkml:trace contextRef="#ctx0" brushRef="#br0" timeOffset="3994">3891 700,'-25'0,"-24"26,24-26,-25 24,25 26,1-25,24 1,0-2,24 1,26 0,0-25,-1 0,26-25,-26 0,26 1,-26-52,1 1,24 0,-49-25,0 25,-25 0,-25 26,0-2,-24 26,-1 25,-24 25,24 26,25-26,-24 24,49 1,0 0,0-25,0 25,24 0,1 0,25-25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50.114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1 0,'0'25,"0"25,0 24,0 1,0-2,0 26,25 0,-25 1,0-1,0 0,0-25,-25-25,25 1,25-50,-50-25,50 0,-25-24,0-25,0 0,0-1,24 1,1-1,0 26,-1 24,25 0,-24 50,25-25,-1 50,-25 24,1 0,0 1,0-1,-25 0,24-25,-24 1,-24-25,24-75</inkml:trace>
  <inkml:trace contextRef="#ctx0" brushRef="#br0" timeOffset="595">543 199,'25'25,"-50"-1,25 0</inkml:trace>
  <inkml:trace contextRef="#ctx0" brushRef="#br0" timeOffset="720">543 619,'0'75,"0"-25,0-1,0 0,0-24,0-1,0 1,0 0,0-25</inkml:trace>
  <inkml:trace contextRef="#ctx0" brushRef="#br0" timeOffset="924">890 545,'24'-25,"-48"25,-1 25,0 0,0-25,25 25,0-1,0 1,25 25,0 0,24-1,-25 0,26 0,-25 1,-1-25,-24 24,0-24,-24-25,-26 25,25-25,-23 0,23-25,0 0,0 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51.555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275 396,'0'-25,"-25"25,0 0,0 0,-24 25,-1 0,25 23,-24-23,24 25,25-26,0 26,25 0,-1-2,26 2,0 0,24-1,-24 1,-1-1,-24 0,0 1,-50-26,25 1,-50 0,1-25,-1 0,-24 0,24 0,25-50,1 26,-1-26,25 1</inkml:trace>
  <inkml:trace contextRef="#ctx0" brushRef="#br0" timeOffset="501">771 0,'0'25,"0"24,0 25,-25 0,25 25,0 24,-25-23,25 24,0-26,0-24,0 1,25-1,-25-50,0 26,0-26</inkml:trace>
  <inkml:trace contextRef="#ctx0" brushRef="#br0" timeOffset="814">523 716,'25'0,"-1"0,26 0,0 0,24-23,-24 23,24 0,-24-25,-1 25,0-25,-24 0</inkml:trace>
  <inkml:trace contextRef="#ctx0" brushRef="#br0" timeOffset="940">1067 618,'-24'25,"24"25,-25 23,0-23,25-1,0 1,25-1,0 0,-1-24,1 0,25-25,-25 0,24-25,-24 0,0 1,0-25,-1-26,1 26,-25-26,0 50,0-23,0 48</inkml:trace>
  <inkml:trace contextRef="#ctx0" brushRef="#br0" timeOffset="1347">1688 668,'-25'0,"0"25,-25-2,1 2,24 25,-25-1,26 1,24-25,0 24,24-24,1 24,25-49,-25 25,24-25,1 0,-1-25,-24-24,25-25,-25-1,24 1,-24-24,0-26,0 24,-25 27,24-26,-24 49,0 1,0 0,-24 49,-1 0,0 49,0 50,0-25,1 24,-1 2,0-26,25 24,25-23,0-1,-1 1,26-51,0 25,-1-24,1-25,24-25,-24 1,24-25,-24-1,-25 0,24-24,-49 24,0 2,0 23,-25 0,-24 0,24 50,-25 0,1 0,24 23,0 2,25 0,0 24,25-24,0-1,0 0,24 0,1-24,-1 0,1-25,0-25,-1 0,-24 1,0-26,0-23,0 23,-1-24,1 24,-25 0,25 27,-25-2,25 0,-25 50,25 0,-25 23,0 2,0 24,0 1,0-26,0 0,0 0,0-73,24-26,-24 1,25 0,0-26,25 26,-26-1,26 25,-25 2,23 46,-23 2,0 50,-25-26,0 26,-25-26,25 0,0 0,0-24,0 0,25-25,0 0</inkml:trace>
  <inkml:trace contextRef="#ctx0" brushRef="#br0" timeOffset="2710">3398 148,'0'49,"0"1,0 24,0 26,0-2,-25 1,25-1,25 2,-25-26,0 0,0-25,25 1,-25-26</inkml:trace>
  <inkml:trace contextRef="#ctx0" brushRef="#br0" timeOffset="3007">3150 668,'25'0,"0"0,24-25,26 25,-1 0,0 0,1-25,-1 25</inkml:trace>
  <inkml:trace contextRef="#ctx0" brushRef="#br0" timeOffset="3101">3696 618,'74'0,"-24"0,-25 0,24-25,-24 25,-50 0,-24 0,24 25,0 0,0-25,0 25,1 0,24-2,0 2,24 0,1 0,25 24,-25-24,-1 0,1 25,0-26,-25 1,0-1,-25-24,0 0,1 0,-1 0,0 0,0-24,0 24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54.320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248 718,'0'-25,"0"0,0 1,-25 24,25-25,-25 25,1 25,-1-1,-25 26,25 24,-24-24,24 0,25-1,0 1,0-25,50-1,-26-24,26-24,0-1,-1 0,26-49,-26 24,1-49,-2 0,2-1,-25-23,0 24,-1-25,-24 50,0-1,-24 26,-1 49,0 24,0 26,0 25,1 24,24 0,-24 0,24-1,0-23,24 24,-24-25,24 1,1-26,0-24,25 25,-26-50,26 0,-25 0,0-25,24 0</inkml:trace>
  <inkml:trace contextRef="#ctx0" brushRef="#br0" timeOffset="1175">842 817,'25'-25,"0"25,0 0,-25-24,25-1,-1 0,1 0,0 0,-25-24,25 24,-50 25,25-25,-25 25,-24 25,24 0,0 0,0 24,0 1,1-1,24 1,0-25,24 24,-24-24,50 0,-25 0,24-25,-24 0,25-25</inkml:trace>
  <inkml:trace contextRef="#ctx0" brushRef="#br0" timeOffset="1661">1461 743,'0'-25,"0"0,-24 25,24-25,-25 25,-25 25,25 0,-24 0,24 24,1-24,-1 25,1-25,24 24,24-24,1-25,-25 25,24-25,26 0,-26-25,1 0,-25 0,25-24,0 24,-25 50,0 0,0-1,25 1,-25 0,24 0,1 0,0-25,25 0</inkml:trace>
  <inkml:trace contextRef="#ctx0" brushRef="#br0" timeOffset="2209">1908 149,'-25'0,"25"24,-25 26,25 24,-24 1,-1-1,0 24,0 2,0-26,25 0,-25 1,1-1,24-49,24 0,1-25</inkml:trace>
  <inkml:trace contextRef="#ctx0" brushRef="#br0" timeOffset="2522">2403 74,'0'50,"-25"24,0 1,1 24,-1 25,0-26,0 1,0 0,1-24,-1-1,25-24,0-25,0-1,0-24</inkml:trace>
  <inkml:trace contextRef="#ctx0" brushRef="#br0" timeOffset="2804">2007 619,'25'0,"0"0,23 0,27 25,-1-25,1 0,-1 0,0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57.391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174 0,'0'50,"0"24,0 1,-25 24,0 0,0 25,0 0,25 0,-24-25,-1 0,25-24,-25-26,25 1,0-25,0-50,25 0,-25 0,25-24,-25-26,49 1,-24 0,0-1,24 1,1 24,0 25,-26 1,26 24,0 24,-26 1,1 0,-25 49,25 1,-50-1,25 1,0-1,-25-24,1-1,24-24,-25 0,25-50</inkml:trace>
  <inkml:trace contextRef="#ctx0" brushRef="#br0" timeOffset="595">942 670,'0'-25,"0"0,-24 25,-26 0,25 50,-24-25,-1 49,0-24,1 24,24-24,0-1,25-24,25 0,0 0,0-25,-1-25,1 25,25-50,-25 25,-1-49,1 24,0 1,0 24,-25 50,-25 24,25 1,-25 0,25-1,0 1,0-25,0 24,25-49,-25 25</inkml:trace>
  <inkml:trace contextRef="#ctx0" brushRef="#br0" timeOffset="1080">1141 819,'0'24,"-25"1,25 25,-25-25,25 24,-24-24,24 0,0 0,24-50,-24-25,25 1,0-1,0-24,0 24,-1 0,1 26,0-1,0 25,0 0,-25 25,24-25</inkml:trace>
  <inkml:trace contextRef="#ctx0" brushRef="#br0" timeOffset="1488">1612 620,'-25'25,"1"-25,-1 25,0 0,0-1,0 1,25 0,0 0,0 0,0 24,25-24,0 25,0-1,0 1,-25-25,0 24,0-24,0 0,-25 0,0-25,0 0,0-25,1 0,24-25</inkml:trace>
  <inkml:trace contextRef="#ctx0" brushRef="#br0" timeOffset="1958">2009 174,'-25'25,"25"24,-25 26,1 24,-1 0,0 0,0 0,0-24,1 24,-1-49,25-1,0 1,0-25,25-50,-1-25,1 1,0-1,25 0,-26 1,26 24,0 25,-25-25,-1 50,1-25,-25 25,0 24,0 1,-25 0,25-26,-24 1,24 0,0 0,-25 0,50-25</inkml:trace>
  <inkml:trace contextRef="#ctx0" brushRef="#br0" timeOffset="3853">2704 174,'0'25,"-25"-1,25 26,-25 49,-25-24,26 24,-1-25,0 25,0-24,0-1,1 1,24-26,0 1,-25-25,25-1</inkml:trace>
  <inkml:trace contextRef="#ctx0" brushRef="#br0" timeOffset="4166">2704 769,'0'25,"0"24,24-24,-24 25,0-25,25 24,-25-24,25 0,0-25</inkml:trace>
  <inkml:trace contextRef="#ctx0" brushRef="#br0" timeOffset="4417">2927 794,'-50'49,"25"1,-24 0,24-1,-25 26,26-26,-1 1,0 0,0-1,0 1,25-25,0-1,0 26,0-50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43.103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422 49,'-25'0,"25"25,0 25,-25 25,25 0,-24 24,-1 1,25-25,-25 25,25-51,-25 26,25-26,0-24,0 0,0 1</inkml:trace>
  <inkml:trace contextRef="#ctx0" brushRef="#br0" timeOffset="329">0 473,'25'0,"25"25,-1-25,1-25,24 25,26 0,-26 0,0-25,1 25,-1-24,-24-1</inkml:trace>
  <inkml:trace contextRef="#ctx0" brushRef="#br0" timeOffset="580">867 0,'-24'0,"24"49,0 1,-25 1,25 48,-25 0,0 1,0-25,2 24,-2-24,25-25,-25 0,0-1,25-74,25 1,-25-26,50-24,-27 23,2 1,25 1,-1 24,-24 25,25 0,-25 25,-1 0,-24 24,0 27,25-27,-25 1,0-1,-25 1,50-24,-25-1,25-25,0 0,24 0,-24-25,25-26,-1 2,1-1,0 0,-1 1,-24-27,0 27,-25 24,-25 25,0 0,-24 50,-1-26,25 52,-24-27,49 1,-25 0,50-1,-1 2,1-26,25 24,-1-49,1 25,0-25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44.607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149 495,'0'25,"-25"0,25 0,-24 23,-1 27,25-1,-25-24,0-1,25 1,-25-25,25-1,0-48,25-26,-25 0,25 1,0-26,24 1,1 1,0-2,-1 26,1 24,-25 0,24 25,-24 25,-25 0,25 24,-25 26,0-2,-25-23,0 24,25-24,-25-1,1-24,24 0,-25 0,50-25</inkml:trace>
  <inkml:trace contextRef="#ctx0" brushRef="#br0" timeOffset="548">819 618,'0'-25,"25"25,-50-23,0 23,-24 0,-1 48,0 2,1-1,-1 26,25-26,0-24,25 0,0 0,25 0,0-25,0 0,25-25,-26 0,1-25,25 1,-25-1,-1 50,-24 50,-24-25,24 24,0-24,0 25,0-26,24 0,1-24</inkml:trace>
  <inkml:trace contextRef="#ctx0" brushRef="#br0" timeOffset="1081">1415 0,'0'25,"0"0,-25 49,1 24,-2-23,1 24,0 0,-24-1,24 2,0-1,25-25,-25 1,25-27,0-23,0 0</inkml:trace>
  <inkml:trace contextRef="#ctx0" brushRef="#br0" timeOffset="1363">968 668,'25'0,"-1"-25,26 25,0 0,24 0,-24 0,24 0,-23 0,-2 0,-24-25,25 0,-26 25,-24-23,0 46,0 2,-24 25,-1-1,25 26,-25-26,25 1,0 0,25-2,0 2,-1-25,1-25,25 0,-25 0,24-25,1-25,-25 2,0-27,24 26,-49-1,25 0,-25 26,0-1,0 0</inkml:trace>
  <inkml:trace contextRef="#ctx0" brushRef="#br0" timeOffset="1880">1936 817,'0'24,"0"26,0-25,0 24,0-25,0 1,0 0,0-50,25 0,-25 1,25-25,0-1,-1-24,1 49,25-25,-25 26,-1-1,1 25,0 0,0 0</inkml:trace>
  <inkml:trace contextRef="#ctx0" brushRef="#br0" timeOffset="2256">2432 866,'25'0,"0"0,0-25,-1 25,1-24,0-1,0 0,0-25,-1 26,-24-1,0 0,-24 25,-1 0,-25 0,1 25,-1 24,25-24,0 25,1-1,24 1,0 0,24-2,1 2,25-25,-1 24,1-24,0-25,-1 25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24.337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279 74,'-25'0,"25"-49,-24 49,-1 49,0-49,-25 0,27 51,-27-1,25-25,0-1,25 1,0 0,25 0,25-25,-25 0,23 27,2-3,24 1,-49 0,25 0,-26 0,0 24,-24-24,-24 1,0-1,-1-1,-25 1,25-25,1 0,-26-25</inkml:trace>
  <inkml:trace contextRef="#ctx0" brushRef="#br0" timeOffset="501">501 274,'25'0,"0"25,-25 2,25-3,-25 26,0 0,25-26,-25 26,0-24,0-1,0-1,0-48,0-27,0 26,24-24,-24-1,24 0,1 26,0-3,0 27,24 0,-24 27,0-3,0 26,0 0,-25-1,24-24,-24 26,0-27,-24 1,24-50,0 1,0-27,0 1,24 1,0-1,1 1,0 22,0 27,24 0,-24 27,0 22,-25 1,25-25,-25 24,0 2,0-26,0-1,0 1,0-25</inkml:trace>
  <inkml:trace contextRef="#ctx0" brushRef="#br0" timeOffset="1221">1440 350,'0'-24,"-24"24,24-27,-25 27,1 27,-1-3,-25 26,25 0,1-1,24-24,0 1,0-1,0-1,24-24,1 0,0 0,0-24,0-1,-1-1,-24 52,0-1,0-1,0 1,25-25,-25 25,24-50,-24 25</inkml:trace>
  <inkml:trace contextRef="#ctx0" brushRef="#br0" timeOffset="1707">1638 0,'0'25,"0"24,0 2,-24-1,24 24,0 3,-25-28,25 1,0-1,0-24,0 0,0 1,25-1,-25-50</inkml:trace>
  <inkml:trace contextRef="#ctx0" brushRef="#br0" timeOffset="2005">1811 0,'0'0,"0"74,0-23,-25 24,25-1,0-22,-25 22,25-24,0-26,0 1,0 26,25-51,-25 25,0-25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47.348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199 469,'25'-25,"-25"0,-25 25,0 25,0 0,-25 24,26 1,-26-1,25 1,25 0,0-1,25 1,0-25,0 24,24-49,-24 50,25-100,-25 26,25-26,-25 0,0 1,-25-1,0-24,-25 24,25 0,-25 26,0-1,0 0,0 25,25 0</inkml:trace>
  <inkml:trace contextRef="#ctx0" brushRef="#br0" timeOffset="486">1194 146,'25'-25,"-25"-24,-25 24,0 0,0 0,0 25,-24 25,-1 25,0 24,0 1,0 24,1 0,-1-25,25 26,25-1,0-25,0 1,0-26,25 1,0-25</inkml:trace>
  <inkml:trace contextRef="#ctx0" brushRef="#br0" timeOffset="846">597 469,'25'0,"0"-25,50 50,-1-25,0 0,26 0,-50 0,25 24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56.207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319 0,'0'24,"0"26,-24 0,24 50,-25-26,25 50,-25-49,25 25,0-1,0 0,-24 2,24-52,0 1,0-25,0-1</inkml:trace>
  <inkml:trace contextRef="#ctx0" brushRef="#br0" timeOffset="345">0 572,'25'0,"-2"25,27-25,23 0,-23 0,24-25,-1 25,0 0,-23-25,23 25,-48 0,24 0,-49 25,-24 25,-26-1,26 1,0 0,-1 24,25-23,0-27,25 26,-1-25,25 0,0-25,0 0,0-25,-24 0,24-25,-25-25,1 1,-25-1,0 26,-25 24,25 0,-24 0,24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57.210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0 297,'24'0,"1"-25,25 25,-1-25,-24-24,25 24,-1-25,-24 1,-25 25,0-1,0 0,-25 25,1 25,-26 0,0-1,1 50,-1-24,25 24,25-24,0 23,0-23,25-1,25-24,-1 0,1 0,0-25,-1-25,1 0,-1-25</inkml:trace>
  <inkml:trace contextRef="#ctx0" brushRef="#br0" timeOffset="360">520 50,'25'0,"-25"24,25 1,0-1,24 51,1-26,0 26,-26 23,26-49,0 1,-26-25,1 24,0-49,0 0,0 0</inkml:trace>
  <inkml:trace contextRef="#ctx0" brushRef="#br0" timeOffset="657">992 50,'-25'24,"25"1,-25 24,-25 1,26 24,-26-24,-24 48,24-49,25 1,-24 0,24-26,25 0,0-24</inkml:trace>
  <inkml:trace contextRef="#ctx0" brushRef="#br0" timeOffset="971">1389 247,'0'-25,"0"1,-25 24,0 0,-25 24,1 1,-1 50,1-2,-1-23,0-1,26 1,24-25,24-1,1-24,0 0,0 0,24-24,1-1,-25-25,24 25,-24 1,-25-1,0 50,0-1,0 1,-25 25,25-25,0-1,0 0,0 1</inkml:trace>
  <inkml:trace contextRef="#ctx0" brushRef="#br0" timeOffset="1425">1587 297,'0'25,"-25"48,25 1,-25-24,25-25,-24 24,24-25,24-24,-24-24,25 0,0-26,25 0,-26 1,27-25,-1 50,-26-1,26 25,-50 25,25-1,-25 50,-25-25,25 1,-25 0,0-26,50-48,0-26,0 25,0-24,24 24,1 0,-25-24,0 98,-1-49,-24 50,0-26,0 26,0 0,-24-26,24 0,0-24</inkml:trace>
  <inkml:trace contextRef="#ctx0" brushRef="#br0" timeOffset="2083">2407 25,'0'25,"0"-1</inkml:trace>
  <inkml:trace contextRef="#ctx0" brushRef="#br0" timeOffset="2224">2307 297,'-24'98,"-1"-48,0-1,25 1,-25-25,25 23,0-23,0-25</inkml:trace>
  <inkml:trace contextRef="#ctx0" brushRef="#br0" timeOffset="2443">2531 297,'0'25,"24"-1,-24 25,0 1,-24-26,24 26,-25 0,0-2,25-23,-25 0,50-25,-25-50,25 26,0-25,24-26,-24 26,25-49,-1 73,-24-25,0 50,24 0,-49 25,25 0,-25 0,0 48,-25 1,25-24,-24 0,24-26,-25 0,25 1,0 0,0-25</inkml:trace>
  <inkml:trace contextRef="#ctx0" brushRef="#br0" timeOffset="2929">2952 469,'25'0,"0"0,0 0,24 0,-24-24,25-1,-25 0,-1-24,1 0,-25 24,0 0,-25 25,-24 0,24 0,-25 25,1 0,24 24,0 25,25-25,0-24,25 50,0-27,24-23,1 25,0-26,-1-24,1 0,-1-24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00.640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545 74,'0'25,"-24"25,-1 24,-24 24,-1 2,0-1,26 25,-26-25,50-26,-25 2,25-26,0 1,25-25</inkml:trace>
  <inkml:trace contextRef="#ctx0" brushRef="#br0" timeOffset="313">0 520,'25'0,"25"25,24-25,25 24,-24-48,24-1,-25 0,25 0</inkml:trace>
  <inkml:trace contextRef="#ctx0" brushRef="#br0" timeOffset="517">818 0,'0'25,"0"24,0 26,-25-1,0 24,-24 2,24 24,0 0,-25-25,26-26,-26 2,26-26,24 1,-25-25,50-50,-25 0,24 0,26-49,-26 24,26-23,24 23,-49 1,25 24,-25 25,-25 25,0-1,0 26,0-1,-25 0,25 1,-25-1,25-24,0 0,0 0,25-25</inkml:trace>
  <inkml:trace contextRef="#ctx0" brushRef="#br0" timeOffset="1002">991 841,'25'0,"0"-25,0 1,24 0,1-1,-25-25,24 1,-24 24,-25-25,-25 50,1 0,-26 50,0-25,1 24,24 1,0-25,0 23,50 2,0 0,0-26,24 1,1 0,0 0,-1-25,1-25,-1 25,-24-50</inkml:trace>
  <inkml:trace contextRef="#ctx0" brushRef="#br0" timeOffset="1472">1635 321,'0'25,"0"0,0 0</inkml:trace>
  <inkml:trace contextRef="#ctx0" brushRef="#br0" timeOffset="1582">1586 644,'-24'49,"24"26,-25-27,25 2,0-25,0 24,0-24,0 0</inkml:trace>
  <inkml:trace contextRef="#ctx0" brushRef="#br0" timeOffset="1848">1784 866,'-25'50,"25"-26,-24 1,24 0,0 0,0-50,24 0,-24 0,25-24,0-1,25 1,-26 0,1-1,25 26,-25-1,-1 25,1 0,0 25,0-1,0-24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03.07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99 298,'0'25,"0"24,-25 26,1 24,-1-25,0 1,25-1,0-24,0-25,25-1,0-24,-1-24,1-1,25-25,-25 1,-1-26,26 26,-25-1,0 25,-25 50,0 25,0-1,0 1,0-1,0 1,24-25,1 0,0-25,0 0,24 0,1-50,-25 25,24-49,1 24,-25-24,24 24,-49 1,25 24</inkml:trace>
  <inkml:trace contextRef="#ctx0" brushRef="#br0" timeOffset="595">992 0,'0'50,"-25"24,-24 50,24-49,-25 24,25 0,-24 0,24 1,0-26,0 0,25-24,0-25,25-25</inkml:trace>
  <inkml:trace contextRef="#ctx0" brushRef="#br0" timeOffset="971">1513 670,'0'0</inkml:trace>
  <inkml:trace contextRef="#ctx0" brushRef="#br0" timeOffset="1033">1513 670,'0'0,"74"-25</inkml:trace>
  <inkml:trace contextRef="#ctx0" brushRef="#br0" timeOffset="1049">1587 645,'0'-25,"25"1,0-1,-25 0,25-25,-25 26,0-1,0 0,-25 25,0 25,-24 0,-1 24,0 26,1-1,-26 0,51 1,-26-1,25-24,25-1,25 1,0-25,0 0,24 0,1-25,24-25,-24 0,-1-25,1 1,0-26</inkml:trace>
  <inkml:trace contextRef="#ctx0" brushRef="#br0" timeOffset="1425">1885 596,'0'24,"0"26,-25 0,0 24,1 0,-1-24,0 24,25-24,-25-25,25 0,25-50,-25-25,25 1,0-26,-1 1,26 24,0-24,-25 49,-1 0,26 0,-25 50,-25 0,25 0</inkml:trace>
  <inkml:trace contextRef="#ctx0" brushRef="#br0" timeOffset="1895">2332 397,'0'25,"0"0</inkml:trace>
  <inkml:trace contextRef="#ctx0" brushRef="#br0" timeOffset="2020">2208 819,'-25'49,"-25"1,25 0,25-1,-24 1,24-25,0-25</inkml:trace>
  <inkml:trace contextRef="#ctx0" brushRef="#br0" timeOffset="2224">2381 769,'25'25,"-25"0,0 24,0 1,-25 0,25-1,-25-24,25 0,-24 0,48-25,-24-50,25 25,0-24,0-1,24-24,1 24,-25 25,24 0,-24 25,0 25,0 0,-25 25,-25-1,25 1,-25-1,25-24,-25 0,25 0,0-50,25 0,-25 0,50-24,-25-1,24 1,1-1,-1 50,-24 0,0 25,-25 24,0-24,-25 50,25-51,-25 26,25 0,-24-50,24 25,24-25,-24-25</inkml:trace>
  <inkml:trace contextRef="#ctx0" brushRef="#br0" timeOffset="2929">3249 472,'25'0,"-25"24,-25-24</inkml:trace>
  <inkml:trace contextRef="#ctx0" brushRef="#br0" timeOffset="3054">3150 744,'-25'50,"1"0,-1 24,25-24,-25-26,25 26,0-25,-25 0,50-25</inkml:trace>
  <inkml:trace contextRef="#ctx0" brushRef="#br0" timeOffset="3273">3324 819,'0'25,"0"24,0-24,0 25,-25-1,25-24,0 0,0 0,0-50,0 0,25 0,0-24,-1-1,26 0,0-24,-1 24,1 26,-25 24,-1 0,1 24,0 26,-25 0,0-1,0 1,-25-25,25 24,-25 1,25-25,0 0,0-1</inkml:trace>
  <inkml:trace contextRef="#ctx0" brushRef="#br0" timeOffset="3759">4068 844,'0'-25,"-25"0,25 50,-50-25,1 49,-1-24,1 0,-1 25,25-26,25 1,0 0,0 0,25-25,0 0,24 0,1-25,-25 0,24 0,-24 1,0 24,-25 24,-25 1,25 0,-25 0,25 0,-24 0,48-1,1 1,0-25,0-25,0 1,24-1</inkml:trace>
  <inkml:trace contextRef="#ctx0" brushRef="#br0" timeOffset="4260">4638 273,'0'25,"0"0,-49 24,24 26,-25-1,1 1,24-1,-25 0,26 26,-1-51,-25 26,50-26,-25-24,25 0,0 0,25-25</inkml:trace>
  <inkml:trace contextRef="#ctx0" brushRef="#br0" timeOffset="4558">4787 744,'25'0,"0"-24,-50 24,0 0,0 24,-24 1,24-25,0 25,0-25,25 25,0 0,0-1,25 1,0 0,0 25,0-26,-25 1,24 25,-48-25,-1 0,0-25,0 0,0 0,1 0,-1-25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48.961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447 99,'0'-25,"0"50,0 25,-25 1,0 23,0 0,-24 50,24-23,-25 23,25-25,1-25,-1-23,0-2,25 1,0-50</inkml:trace>
  <inkml:trace contextRef="#ctx0" brushRef="#br0" timeOffset="329">0 522,'0'26,"50"-1,-25-25,24 24,26-24,-1 0,1-24,-1 24,25-51,-24 26,-1-24</inkml:trace>
  <inkml:trace contextRef="#ctx0" brushRef="#br0" timeOffset="533">893 0,'0'25,"-25"0,1 49,-1 2,0-2,0 50,-24 0,24-24,-25-1,25 1,-24-25,24-25,0-1,25-24,-25-25,50-25,-25-24,25-1,25-1,-26-23,26 0,0 24,-1 0,-24 26,0 24,0 24,-25 1,0 0,0 49,0-24,-25 0,25 25,25-50,-25 24,49-24,-24-25,25 0,-1 0,1-25,24-24,-49-2,25-23,-1 24,-24-24,-25 49,-25 25,0-25,1 50,-26 0,25 24,-24 1,24 24,25-23,0-1,25-1,-1-24,26 0,0 0,-1-25,26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50.309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177 81,'0'25,"-25"25,0 27,0-2,0 2,1-27,-1 26,0-26,25-24,0-1,25 1,0-26,-1-26,1 26,25-51,-1 1,-24-1,25 0,-25 27,-1-2,-24 52,0-2,-24 27,24 0,-25-26,25 26,25-26,-25 1,24-26,26 0,-25 0,24-26,1 1,0-26,-1 1,-24-27,24 27,-25-1,-24 1,0 25,0-1,0 1</inkml:trace>
  <inkml:trace contextRef="#ctx0" brushRef="#br0" timeOffset="579">945 207,'-25'0,"25"26,-25-1,-25 25,1 1,24-1,-25 1,50-25,-25 24,50-25,-25 1,25-1,25 1,-25-26,-1-26,26 1,-25-26,0 1,-1-27,-24 27,0-1,-24 26,24 0,-25 25,0 0</inkml:trace>
  <inkml:trace contextRef="#ctx0" brushRef="#br0" timeOffset="955">1093 359,'0'26,"0"-2,0 2,0 25,-24-26,-1 25,25 1,-25-25,25 24,0-25,25-50,0-1,-1-24,1-26,0 26,25-27,-1 2,-24 49,25-24,-26 50,1 0,0 0,-25 25,25 0</inkml:trace>
  <inkml:trace contextRef="#ctx0" brushRef="#br0" timeOffset="1409">1813 30,'-25'25,"25"1,-50 25,25 24,-24-24,-26 25,26-1,-1 2,25-2,1-24,24-25,0 24,0-25,24 1,1-26</inkml:trace>
  <inkml:trace contextRef="#ctx0" brushRef="#br0" timeOffset="1676">1962 536,'23'-25,"2"0,-25-1,0 1,-25-1,-23 52,-2-1,-24 26,24-1,0 1,26-25,24-2,0 27,24-25,1-26,25 25,0-50,24-1,-1 1,2-51,-1 25,1-50,-1 26,-24-27,-26 26,1 1,-25-2,-25 52,1 0,-1 0,0 50,-25 25,1 1,24 25,-25 0,1 0,24-1,25-24,0 25,0-25,0 0,25-1,-25-25</inkml:trace>
  <inkml:trace contextRef="#ctx0" brushRef="#br0" timeOffset="4041">2556 713,'0'26,"0"-1,0 1,-25 49,0-24,0-1,1-24,-1 25,0-27,25 2,-25-26,25 0</inkml:trace>
  <inkml:trace contextRef="#ctx0" brushRef="#br0" timeOffset="4417">3151 5,'-25'50,"25"1,-49 50,24-25,-25 26,26-1,-26-26,25 26,-24-24,49-26,-25-1,0-25,25 1,0-52,25 1,-25-25,49-1,-24 0,25-25,-1 0,1 26,0 24,-1 1,-24 25,25 0,-50 25,24 26,-24-1,-24 27,24-2,-25 2,0-27,0 1,0-1,25-25,-24-25</inkml:trace>
  <inkml:trace contextRef="#ctx0" brushRef="#br0" timeOffset="4981">3448 536,'-25'51,"0"0,0-1,25 1,-24 0,24-1,0 1,0-26,24 0,1 0,25-25,-25 0,24-25,-24-25,25-1,-26-25,26 25,-25-24,0 24,-25 0,0 26</inkml:trace>
  <inkml:trace contextRef="#ctx0" brushRef="#br0" timeOffset="5325">3845 587,'24'25,"-24"1,0 24,-24 1,24-26,-25 25,0 1,0-25,25-1,0 0,-25-25,50 0,-25-25,25 0,0-26,0 1,24-27,1 26,0 1,-1-1,-24 51,0 0,0 0,-1 26,-24 25,0 24,-24-24,-1-1,25 1,-25 0,25-26,-25-25,50-50,0-1,0 1,-1-27,26 26,-25-24,49 24,-49 26,25 25,-50 25,0 26,-25 24,25-24,-25 26,0-27,25-25,0 1,0-1,0 0</inkml:trace>
  <inkml:trace contextRef="#ctx0" brushRef="#br0" timeOffset="6062">4737 587,'0'-26,"-25"26,0 26,-25-1,-23 25,23 1,1-25,24-1,0 1,25-2,0 2,25-1,0-25,24 0,-24-25,25 25,-2-50,2 24,0-25,-26 26,-24 50,-24 1,-1-1,0 25,0-24,0-1,25 1,0-1,25 0,-25-25</inkml:trace>
  <inkml:trace contextRef="#ctx0" brushRef="#br0" timeOffset="6531">4960 713,'-25'26,"0"-1,25 1,-25 24,1-25,24 1,24-52,1 26,0-51,25 27,-1-27,1 0,24 1,-24 24,-25 26,0 0,-1 26,-24-2,0 27,-24 0,24-1,0-24,-25 25,25-26,0 0,0 0,0-25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03.365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329 75,'-25'0,"0"0,0 49,-23 0,-2 0,25 26,-25 24,2-25,23 0,25 0,0-24,0-1,25 0,0-49,23 25,-23-50,25 0,-1-48,0-1,-24-1,0-24,-1 1,1 23,-25 1,-25 25,1 0,-1 24,0 0,0 0</inkml:trace>
  <inkml:trace contextRef="#ctx0" brushRef="#br0" timeOffset="486">550 173,'0'25,"-24"24,-1 26,0-1,1 0,-1 0,0 0,25-24,0-26,25 1,24-1,-24-24,24-24,0-1,1-24,-25 0,23-26,-23 26,0 24,-25 50,0-1,0 26,-25 0,50-1,-25-24,25 24,23-25,2-24,0 0,-1 0,0-49,0 0,1 0,-1-26,0 1</inkml:trace>
  <inkml:trace contextRef="#ctx0" brushRef="#br0" timeOffset="956">1363 420,'0'50,"0"24,0-24,-24 24,24-25,-25 0,1-24,24-50,24-24,1 0,24-1,-24-24,24 24,0 1,1 0,-1 49,-25 0,1 24,0 1,-25 24,0 1,-25 0,25 24,-25-25,1 0,24-24,0 0,24-25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2:04.854"/>
    </inkml:context>
    <inkml:brush xml:id="br0">
      <inkml:brushProperty name="width" value="0.05292" units="cm"/>
      <inkml:brushProperty name="height" value="0.05292" units="cm"/>
      <inkml:brushProperty name="color" value="#993366"/>
      <inkml:brushProperty name="fitToCurve" value="1"/>
      <inkml:brushProperty name="ignorePressure" value="1"/>
    </inkml:brush>
  </inkml:definitions>
  <inkml:trace contextRef="#ctx0" brushRef="#br0">298 0,'0'25,"0"24,0 1,0 24,-25 25,0 0,-24 0,24 0,-25 0,26-24,-1-1,0 1,0-51,0 1,50-50,0 1,0-26,0-24,24-1,1 1,-1 24,26 1,-26 24,-24 25,0 25,0-25,0 49,-25 1,0 24,-25 1,0-26,-25 26,26-26,-26-24,0 25,26-50,-26 0,25 0,0-25</inkml:trace>
  <inkml:trace contextRef="#ctx0" brushRef="#br0" timeOffset="563">521 817,'50'0,"-25"0,24 0,1-24,-1-26,-24 25,0-24,0 24,0 0,-50 0,-25 50,1 0,24 24,-25 1,1 0,24-1,0 26,25-26,25 1,0-25,-1-2,26 2,24-25,-24 0,0-25</inkml:trace>
  <inkml:trace contextRef="#ctx0" brushRef="#br0" timeOffset="986">1365 223,'-25'25,"0"49,-25 0,1 0,-1 25,25 1,-24-26,-1 25,25-24,25-1,-24-24,24-27,0 2,24-25,-24 0</inkml:trace>
  <inkml:trace contextRef="#ctx0" brushRef="#br0" timeOffset="1315">1589 347,'-25'0,"25"24,0 1,0 0,-25-1</inkml:trace>
  <inkml:trace contextRef="#ctx0" brushRef="#br0" timeOffset="1456">1340 817,'-50'75,"25"-26,25-24,0 25,0-25,0-25</inkml:trace>
  <inkml:trace contextRef="#ctx0" brushRef="#br0" timeOffset="1660">1663 917,'25'-25,"0"25,24-25,-24-25,0 26,0-26,-25 25,0 0,-25 25,0 0,-24 0,-1 25,0 0,1 25,24-1,-25 26,50-26,0 26,25-27,0 2,25-1,-1-24,1 0</inkml:trace>
  <inkml:trace contextRef="#ctx0" brushRef="#br0" timeOffset="2083">2606 297,'0'-24,"0"-1,-25 0,0 25,0 25,-24 24,24 1,-25 24,-24 25,49-25,-24 25,24 1,0-1,0 0,0-26,25-23,0 24,0-24,0-25</inkml:trace>
  <inkml:trace contextRef="#ctx0" brushRef="#br0" timeOffset="2443">2011 867,'0'25,"24"-25,26 0,0 0,-1-25,26 25,-1 0,0 0</inkml:trace>
  <inkml:trace contextRef="#ctx0" brushRef="#br0" timeOffset="2647">2879 842,'-25'-25,"0"50,0-25,0 0,-24 25,24-25,0 25,0 0,1-1,24 26,24-25,-24 23,25 2,25 0,-25-1,-1-24,-24 25,0-26,-24 1,-1-25,0 50,0-50,0 0,1 0,-1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09.32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323 311,'0'0</inkml:trace>
  <inkml:trace contextRef="#ctx0" brushRef="#br0" timeOffset="62">323 311,'0'0,"-100"50</inkml:trace>
  <inkml:trace contextRef="#ctx0" brushRef="#br0" timeOffset="62">223 361,'-49'50,"-1"26,1-1,-1 1,25 0,25-27,25 28,0-28,24-23,-24-26,25 25,-1-50,1-1,0-23,-1-28,-24 2,0-25,0 24,-25 1,0 24,0 26,-25 0,0 25,25 0</inkml:trace>
  <inkml:trace contextRef="#ctx0" brushRef="#br0" timeOffset="532">1216 8,'-25'-24,"0"48,-25 2,26 24,-26 25,0 2,1 23,-1 1,25 24,-24-24,24-1,0 2,0-27,25-24,-24-1,24-25</inkml:trace>
  <inkml:trace contextRef="#ctx0" brushRef="#br0" timeOffset="845">645 537,'25'0,"0"0,24 25,1-25,0 26,24-26,0 0,-24 0</inkml:trace>
  <inkml:trace contextRef="#ctx0" brushRef="#br0" timeOffset="1065">1513 159,'25'-25,"-25"76,-25 24,-24 26,-1 0,0-1,1 1,24-1,-25 26,1-50,24-25,25-1,-25-50</inkml:trace>
  <inkml:trace contextRef="#ctx0" brushRef="#br0" timeOffset="1362">1116 613,'25'0,"0"25,0-25,49 25,-24-25,24 0,1 0,-26 0,26 0,-26-25,-24 0,0 0,-25-1,-25 1,0 25,-24 0,-26 0,26 51,-1-1,0 0,26 25,24 2,0-28,24 2,1 0,25-1,-25-25,24-25,1 0</inkml:trace>
  <inkml:trace contextRef="#ctx0" brushRef="#br0" timeOffset="1770">1836 663,'-25'0,"25"25,0 1,0 23,-25 28,0-28,1 2,24 0,-25-26,25 0,25-25,-25-25,24 0,1-26,0 0,25-49,-1 25,1 24,-1 26,1 0,-25 25,24 0,-49 25,25 25,-25 1,-25-1,25 26,-24-26,-1 0,25-24,-25-1,25 0,0 0,25-25,-25-25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28.237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249 278,'25'-24,"-25"-1,25 25,-25-25,0 0,0 1,0-1,-25 0,0 1,0 24,0 0,-23 24,23 1,-25 49,26-24,-1-2,0 2,25 0,0-27,25 2,0 0,24-25,-24 0,25-25,-27 25,2-25,0 2,0-27,0 0,-25 26,24 0,-24 48,0 0,25 26,-25 0,25 23,0 1,-25 0,25-25,-25 26,0-2,0-23,-25-1,0 0,0-24,0-25,-24 25,-1-50,2 25,23-50,-25 26,25-25,1-1,-1 1,25 0,0-1</inkml:trace>
  <inkml:trace contextRef="#ctx0" brushRef="#br0" timeOffset="768">522 179,'25'0,"0"25,-25 25,0-2,23 2,-23 0,0-27,0 2,0 0,-23-50,23 0,0-23,23 23,-23-25,25-23,0 23,0 26,24-26,-24 50,0 0,0 0,0 25</inkml:trace>
  <inkml:trace contextRef="#ctx0" brushRef="#br0" timeOffset="1175">966 204,'25'0,"-25"25,-25 0,25 23,0-23,0 0,0 25,25-27,0 2,0-25,0 25,24-25,-24 0,25-25,-26 0,1-23,-25-2,25 1,-50-25,25 49,-25 1,1-1,-26 25,25-25,0 25,1 0</inkml:trace>
  <inkml:trace contextRef="#ctx0" brushRef="#br0" timeOffset="1598">1338 204,'0'-25,"0"50,0 0,0 24,0-25,0 26,0-25,24 0,1 23,0-23,0-25,24 25,1-25,-25-25,24 25,-24-25,0-23,0-2,0 0,-2 2,-23 23,0-25,0 26,-23 24,23-25,0 50,23-25,-23 24</inkml:trace>
  <inkml:trace contextRef="#ctx0" brushRef="#br0" timeOffset="2193">1932 130,'0'25,"0"-1,0 26,0-25,0 48,0-23,0 23,0 2,0-26,25 25,-25-25,0 1,0-2,0-23,24-25,-24-25,0-23,0-27,0 26,0-49,25 23,-25-23,25 0,0 23,0 1,-1 25,0 25,1-1,25 25,-26 0,1 25,0-1,0 25,-25 1,-25-1,0 1,0-26,1 0,-1 1,-25 0,26 0,0-25,-1 0</inkml:trace>
  <inkml:trace contextRef="#ctx0" brushRef="#br0" timeOffset="3133">1066 56,'-25'0,"0"0,25 25,0-1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11.92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162 595,'25'0,"0"0,0-25,0 1,25-1,-25-25,24 25,-49-24,25 24,-25 0,0 0,-25 1,0-1,-24 50,-1-1,-25 1,0 50,26-26,24 50,0-49,0 0,50-1,0 1,0-26,0 1,24-25,1 0</inkml:trace>
  <inkml:trace contextRef="#ctx0" brushRef="#br0" timeOffset="391">535 372,'0'25,"0"0,0 24,-25 26,0-26,1 26,-1-26,25-24,-25 0,25-1,0 1,0-50,25 1,0-26,-1 1,1-1,25-24,-1-1,2 26,-1-1,-26 50,1 0,0 25,0 0,-25 24,-25 26,0-1,0-24,25-1,-24 1,-1-26,25 1,0-1,25-24</inkml:trace>
  <inkml:trace contextRef="#ctx0" brushRef="#br0" timeOffset="893">1306 521,'0'-50,"-25"50,-24 0,-1 75,-24-51,23 26,1-25,1 25,24-26,25 1,0 0,25-1,24-24,-24-24,25 24,0-50,-25 26,25-26,-25 25,-1 25,-24 25,-24 0,-1 24,0-24,25 24,0-24,0-1,25 1,0-25,-1 0</inkml:trace>
  <inkml:trace contextRef="#ctx0" brushRef="#br0" timeOffset="1394">1629 471,'-24'0,"-1"50,-25-25,0-1,0 26,25-25,-24 25,49-26,-25 26,25-1,25-25,-1 1,1 0,25 0,-1-25,27-25,-27 25</inkml:trace>
  <inkml:trace contextRef="#ctx0" brushRef="#br0" timeOffset="1754">2275 0,'0'25,"-24"24,24 1,-50 24,0 26,1-26,-1 25,0 0,26 1,-27-26,26-25,25 0,-25 1,25-25,0-25</inkml:trace>
  <inkml:trace contextRef="#ctx0" brushRef="#br0" timeOffset="2052">1729 521,'24'0,"1"25,25-1,-1 1,52-25,-27 25,1-25,-1 0</inkml:trace>
  <inkml:trace contextRef="#ctx0" brushRef="#br0" timeOffset="2334">2599 273,'-25'25,"25"-1,-25 26,25-25</inkml:trace>
  <inkml:trace contextRef="#ctx0" brushRef="#br0" timeOffset="2443">2400 719,'-50'50,"25"-1,0 0,0 1,25-25,0-1,0 1,0-25</inkml:trace>
  <inkml:trace contextRef="#ctx0" brushRef="#br0" timeOffset="2647">2624 670,'0'25,"24"-1,-24 1,0 24,-24 0,24 1,-25 0,25-26,-25 1,0 0,50-25,-25-25,25 0,0-24,-1-1,26 1,0 0,-1 24,27 0,-52 25,26 0,-25 25,0 0,-25-1,-25 25,25-24,-25 25,0-1,25-24,-25 0,25 0</inkml:trace>
  <inkml:trace contextRef="#ctx0" brushRef="#br0" timeOffset="3133">3469 818,'-25'-25,"-24"50,-1-25,0 24,-25 1,25 0,1 0,49 0,-25-1,50 1,-1 0,1 0,0-25,25 0,0-25,0 0,0 0,-1 25,-24 0,-25 25,0 25,0-1,-25 26,0-1,1 1,-26-1,25-24,-24-1,-2 1,1-25,1-25,24 0,0 0,0 0,0-25,1 0,24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16.15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546 50,'0'25,"-25"49,0 1,-25-1,26 25,-26 0,0-24,26 24,-26-25,25 1,0-25,1-1</inkml:trace>
  <inkml:trace contextRef="#ctx0" brushRef="#br0" timeOffset="313">0 422,'25'25,"49"0,-24-25,49 24,0-24,0 0,1 0,-26-24</inkml:trace>
  <inkml:trace contextRef="#ctx0" brushRef="#br0" timeOffset="533">943 0,'0'25,"0"25,-25-1,25 51,-25-1,0 0,0 0,-24 0,24 1,-25-26,25 1,1-51,-1 1,25 0,0-50,0-24,25-1,24 0,-24 1,25-26,24 26,-24-1,24 25,-49 25,25 25,-26 0,-24 49,0-24,-24 24,24 1,-50-1,25-24,25-25,-25 24,25-49</inkml:trace>
  <inkml:trace contextRef="#ctx0" brushRef="#br0" timeOffset="1050">1265 819,'25'0,"0"25,-1-25,26 0,-25-25,24 0,-24 0,0 0,0-24,0-1,-50 25,0 25,0 0,-24 0,-26 25,26 0,-1 25,0-1,26-24,24 25,0-1,24 1,26 0,-25-1</inkml:trace>
  <inkml:trace contextRef="#ctx0" brushRef="#br0" timeOffset="1551">2332 844,'0'-25,"0"0,-25 0,-25 25,1 25,-1 0,-24 25,24-26,0 26,26 0,-1-1,50 1,-25-1,49-24,1 0,-1-25,26-25,-1-49,25 24,-24-24,-1-25,25-1,-49 1,24-25,-24 25,-25 0,-25 49,0 0,0 26,-25 24,-25 0,26 49,-26 26,-24-1,24 25,-24 0,49 1,-25-1,25 0,25-24,0 24,0-25,25-24,25-1,-1-24</inkml:trace>
  <inkml:trace contextRef="#ctx0" brushRef="#br0" timeOffset="2177">2704 993,'24'0,"1"24,0-24,25 0,-1 0,-24-24,25-1,-1 0,-24-25,0 26,0-26,-50 25,25 0,-50 25,26 0,-26 25,-25 0,26 25,-1-1,25 26,-24-26,49 50,-25-24,25-26,25 26,0-50,24 24,1-49</inkml:trace>
  <inkml:trace contextRef="#ctx0" brushRef="#br0" timeOffset="2616">3448 1017,'-25'0,"0"0,0 0,1 25,-26 0,-24 49,24-24,0 0,1-1,24-24,0 25,25-26,25 1,0 0,0-25,24-25,1 0,-1 1,1-26,0 0,-26 1,1 24,-25 50,-25 0,1-1,-1 26,25 0,0-1,0 1,25-25,-1-1,1 1</inkml:trace>
  <inkml:trace contextRef="#ctx0" brushRef="#br0" timeOffset="3149">4192 422,'-25'0,"25"25,-25 24,1 26,-26 24,0 0,1 1,-1 24,0 24,1-48,24-1,0 0,25-25,0-24,0-25,0 0</inkml:trace>
  <inkml:trace contextRef="#ctx0" brushRef="#br0" timeOffset="3446">3597 918,'0'25,"24"0,26 0,24-1,1 1,24 0,0-25,1-25,-1 0,-25 1,1-26,-26-24,26-1,-26 1,1-1,-25 1,-1-1,-24 51,0-1,-24 25,-1 49,0 26,-25-1,1 50,-26-24,26 24,-1-25,1 25,-1-25,0-25,26 1,24-50,0-1,24-24,1 0,25-24,-1-26,1 0,0-24,-1 24,-24 1,0 49,-25 25,-25-1,25 26,0 0,25-1,0-24,-1 25,26-26,0 1,-1-25,1 0,-1-49,26 24,-50-25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57.81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347 0,'0'24,"0"26,-24 0,-1 24,0 25,-25 0,26 1,-26-1,25-26,-25 2,26-26,-1 1,0-25,25-50,25-25,0 1,-1-1,26-23,25-2,-26 26,26-26,-1 50,-24 1,24 24,-49 0,24 24,-24 26,1 0,-52-1,26 26,-49-27,24 27,-50-26,26 1,-26-1,26-24,-1-25,25 0,1 0</inkml:trace>
  <inkml:trace contextRef="#ctx0" brushRef="#br0" timeOffset="658">696 718,'24'0,"1"-25,0 25,25-25,-26 1,1-25,0 24,0-25,0 26,-25-1,-25 25,0 25,-25-1,26 26,-26 24,0-25,26 1,-1-1,0 1,50-1,-25-24,25 25,24-25,1-25,-25-25,24-25,1 25,-1-24</inkml:trace>
  <inkml:trace contextRef="#ctx0" brushRef="#br0" timeOffset="1065">1365 198,'25'-25,"0"0,-25 50,0 0,-25 25,-24-1,24 26,-25 24,1-25,24 25,-25-25,25 0,0-24,1-1,24-24,0 25,24-100</inkml:trace>
  <inkml:trace contextRef="#ctx0" brushRef="#br0" timeOffset="1441">1589 297,'0'25,"0"0</inkml:trace>
  <inkml:trace contextRef="#ctx0" brushRef="#br0" timeOffset="1613">1440 644,'-25'74,"-25"-25,26-24,-1 25,25-25,-25-1,25-24</inkml:trace>
  <inkml:trace contextRef="#ctx0" brushRef="#br0" timeOffset="1817">1514 817,'0'-25,"25"25,0 0,24-25,-24 25,25-24,-25-1,24 0,-24 0,25-23,-50 23,24 0,-48 25,-1 0,-25 0,25 50,-24-26,-1 50,1-25,24 1,25 0,0-1,0 26,25-26,-1-24,26-25,0 0</inkml:trace>
  <inkml:trace contextRef="#ctx0" brushRef="#br0" timeOffset="2271">2532 297,'25'-25,"-25"-24,-25 24,25 0,-25 25,1 0,-26 0,25 25,-24 25,-1 24,0 0,1 1,-1 24,25-25,0 25,1-25,-1 0,25 1,0-26,0 1,0-50</inkml:trace>
  <inkml:trace contextRef="#ctx0" brushRef="#br0" timeOffset="2631">1986 595,'25'0,"0"0,25 0,-1 25,1-25,-1 0,1 0,0 24,-25-24</inkml:trace>
  <inkml:trace contextRef="#ctx0" brushRef="#br0" timeOffset="3931">2557 867,'0'49,"0"1,-25-1,25 1,-25 25,1-26,-1-24,25 25,-25-26,25 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02.151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347 0,'0'25,"0"0,0 49,-25 1,0-1,0 25,-24 0,-1-24,25 24,1-49,-26 49,25-50,0-23,25-1,-24 0,24-25</inkml:trace>
  <inkml:trace contextRef="#ctx0" brushRef="#br0" timeOffset="360">522 223,'24'-24,"1"24,-25 24,-25 26,1 0,-27-1,1 1,1-1,-1 1,-24 0,24-26,25 1,0-25,1 25,48-25,-24-25,25 25,0 0,0 25,24-25,-24 25,0 0,0-1,0 1,0 50,-1-51,-24 2,0-1,25 0,-25 0</inkml:trace>
  <inkml:trace contextRef="#ctx0" brushRef="#br0" timeOffset="861">646 496,'0'25,"0"25,-25 24,0-24,25 49,-25-50,0 2,25-26,-24 0,48-50,1 0,0-26,25-48,-26 50,26-26,0 26,-1 24,1 0,-25 25,-1 25,-24 0,0 24,-24 1,-1 24,0 1,0 0,0-25,1-25,24-1,0-24</inkml:trace>
  <inkml:trace contextRef="#ctx0" brushRef="#br0" timeOffset="1347">1142 595,'0'25,"-50"0,25 25,0-1,1 26,24-25,-25-25,25 25,25-25,-1-1,1 1,0-25,0-25,24 1,-24-26,0-26,0 27,-25-26,0 26,-25-1,25 25,-25 1</inkml:trace>
  <inkml:trace contextRef="#ctx0" brushRef="#br0" timeOffset="1707">1365 620,'0'25,"-25"0,0 24,0 26,1-26,24 2,0-26,0 25,24-26,1 1,25-25,-25 0,0-25,25-24,-25 24,0-25,0 0,-50 74,0 27,25-26,0 0,0 24,0-24,25-25,24 25,-24-25,25-25,-25 0,24-24,1-1,-1-1,-24 2,0-26,-25 51,0-26,-25 50</inkml:trace>
  <inkml:trace contextRef="#ctx0" brushRef="#br0" timeOffset="2318">2308 199,'0'24,"-24"26,-1 24,-25 26,1-1,-26 0,26 0,-1 26,25-50,-24-1,49-24,0-25,0-1,0-24</inkml:trace>
  <inkml:trace contextRef="#ctx0" brushRef="#br0" timeOffset="2615">2160 993,'24'0,"1"-24,0 24,25-25,-26 0,26-25,1 0,-27 25,-24-25,-24 25,-1 1,-26 24,2 24,-1 1,0 25,1-25,24 25,0-25,25 25,0-1,25 1,25-25,-26 0</inkml:trace>
  <inkml:trace contextRef="#ctx0" brushRef="#br0" timeOffset="3007">2731 819,'-25'0,"-24"24,24 2,-25 24,1-25,24 24,0-24,25 25,0-25,0-1,50 1,-25-25,24 0,1-25,24-24,-24-1,24-24,1-27,-26-23,1 25,-1 0,-24 25,0-1,-25 1,-25 24,25 25,-25 1,-24 24,24 24,-25 26,1 24,-1 26,1-26,24 0,25 26,0-1,25-24,-25-25,49 0</inkml:trace>
  <inkml:trace contextRef="#ctx0" brushRef="#br0" timeOffset="3602">3352 919,'0'-25,"25"25,-25-25,25-1,-25 2,0-1,-25 25,0-50,-25 50,0 50,0-50,1 25,-1 25,25-25,1 25,24-25,0 24,24-24,1 0,25 0,-25-25,24 0,-24-25,25 0,0-25,-25 1,0 24,-25 0,0 0,-25 50,0 25,25-1,-25 26,0-1,0 25,0 1,0-26,0 25,1-49,-1-1,0 1,0-25,0-50,25 0,-24 0,24-24,0-1,24-24,1 24,0 1,0-1,24 0,1 26,25-26,-25 25,24-24,1 24,-1-25,-24 1,24-1,-49 0,0 24,-25-23,0-1,0 25,-25 25,-24 0,-1 0,25 25,-24 25,24-1,0 2,25-1,0-1,0 1,25 0,0-1,24-24,-24 0,25 0,-26-1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08.526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472 1190,'24'-24,"1"-1,-1 0,-24 0,0 0,0 1,-24-1,-1 25,-24 25,0-1,-1 26,-24 0,-1 24,2 0,23 1,25-26,0 26,1-26,24-24,24 0,1-25,0 0,25-25,-2 0,2-24,0-1,-1-24,1 24,-1 1,1-1,-26 50,-48 25,24 24,-25 1,0 0,1-1,-1 1,0-1,25-24,0 0</inkml:trace>
  <inkml:trace contextRef="#ctx0" brushRef="#br0" timeOffset="595">620 1314,'0'25,"-25"25,0-1,0 1,1 0,24-1,-25 1,1-25,48-50,1-25,-1 1,1-1,25 0,-1-24,1 24,0 1,-2 24,2 25,-25 0,-1 25,-24 0,0 24,-24 1,-1-1,0 1,-24 0,25-1,-1-24,25-25</inkml:trace>
  <inkml:trace contextRef="#ctx0" brushRef="#br0" timeOffset="1034">1238 1339,'25'0,"-25"-25,-25 25,-25 50,1-25,0 24,-1 26,1-26,-1 1,50-25,0 25,0-26,25 1,25-25,-1-25,1 1,23-26,2-25,-1 1,1-25,-2-25,1 25,-49 24,0 26,-25 24,0 0,-50 25,26 25,-26 0,1 49,0 0,-1 1,25-1,1 1,24-1,-25-24,25 24,0-49</inkml:trace>
  <inkml:trace contextRef="#ctx0" brushRef="#br0" timeOffset="1958">842 0,'25'0,"0"0,-1 0,1 25,0-1,-25 1,0 0,0 0,-25 0</inkml:trace>
  <inkml:trace contextRef="#ctx0" brushRef="#br0" timeOffset="2130">842 223,'-25'0,"-23"0,23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1:11.61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496 25,'0'24,"0"26,-25-25,0 49,1 1,-26-1,25 25,-24-24,-1-1,25 0,0 2,0-26,1-1,24-24,-25 0</inkml:trace>
  <inkml:trace contextRef="#ctx0" brushRef="#br0" timeOffset="329">0 446,'25'25,"24"-25,1 25,-1 0,26-25,24 24,-24-24,-1 0,1-24,0-1</inkml:trace>
  <inkml:trace contextRef="#ctx0" brushRef="#br0" timeOffset="611">943 0,'0'25,"0"24,-24 1,-1-1,-25 26,25 24,-24 0,-1-24,1 24,-1-24,0 0,25-1,-25-24,50-25,-25-1,50-24,0-24,0-1,0-25,25 1,0-1,-26-26,26 27,24-1,-49 25,25 1,-25-1,-1 25,-24 25,25-1,-50 1,25 50,-24-25,-1 0,0 0,-25-1,50-24,-24 0,24-25</inkml:trace>
  <inkml:trace contextRef="#ctx0" brushRef="#br0" timeOffset="1159">1241 446,'0'25,"-25"0,0 24,-24 1,24 0,0 25,25-25,0-1,0-24,25 0,0 0,0-25,-1 0,1-25,0-25,25 1,-25-26,-1 25,-24-25,0 26,0-1,0 25,-24 0,-1 1,25-1,0 25</inkml:trace>
  <inkml:trace contextRef="#ctx0" brushRef="#br0" timeOffset="1582">1588 421,'0'25,"-24"0,-1 25,-25-1,25 1,1-1,-1 27,25-26,0-26,0 26,25-25,-1 0,26-25,-25 0,0 0,24-50,-24 0,26 1,-2-26,-24 25,0 0,0 0,-25 26,0-1</inkml:trace>
  <inkml:trace contextRef="#ctx0" brushRef="#br0" timeOffset="1989">2185 545,'0'-24,"0"-1,-25 25,0 0,0 0,-24 25,-26 24,26 1,-26-1,50 2,1-26,24 0,0 24,24-49,-24 25,50-25,-25 0,24-25,1-24,-25 24,24-25,-24 24,0 26,-25 26,-25-1,25 50,-25-26,1 26,-26 24,25 0,-24-25,24 1,-25-50,25 24,1-49,-1 0,0 0,25-49,0 24,0-50,0 26,25-26,-25-24,49 50</inkml:trace>
  <inkml:trace contextRef="#ctx0" brushRef="#br0" timeOffset="2631">2557 198,'0'-25,"25"1,-25 48,0 26,0 0,-50 49,25-25,-24 25,-1 1,25 0,-24-26,24-24,-25 0,50-1,25-49,-25-49,50-1,-26 0,26 1,0-1,24 25,-24-1,-1 2,-24 24,0 24,-25 2,25-1,-50 25,25-1,-50 26,25-26,1 1,24-25,-25 24,25-49</inkml:trace>
  <inkml:trace contextRef="#ctx0" brushRef="#br0" timeOffset="3242">3227 223,'-24'50,"-1"-1,0 26,-25 24,1 0,-1 1,1-25,-1-1,25-24,25 24,-25-49,25 0</inkml:trace>
  <inkml:trace contextRef="#ctx0" brushRef="#br0" timeOffset="3524">2855 521,'25'24,"25"-24,-1 25,26-25,-1 25,-24-25,24 0,-24 25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22.578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322 247,'-25'50,"25"-26,-24 51,-1-26,0 26,0 24,0-24,1-1,-26 25,25-49,0 24,25-49,-24 0,-1-25,25-25,0 0,0-24,25-26,-25 1,24-25,1 24,0-24,-25 0,25-1,24 26,-24 0,0-1,25 50,-1-24,1 24,-1 25,-24 25,0 0,0 24,-25 1,0 24,-25 1,0-1,-24 0,-1-24,0 0,1-26,24 1,-25-25,26 0,24-25,0 1</inkml:trace>
  <inkml:trace contextRef="#ctx0" brushRef="#br0" timeOffset="784">521 470,'24'0,"26"-25,-25 25,24-24,1-1,0-25,-1 25,-24-24,0 24,0-25,-50 50,0 0,0 25,-24 0,-1 25,0-1,1 26,24-26,0 1,50-1,-25 1,25-25,0-25,-1 25</inkml:trace>
  <inkml:trace contextRef="#ctx0" brushRef="#br0" timeOffset="1520">1017 321,'0'25,"0"0,-25 0,25 24,-25-24,25 25,-25-1,25 1,-24-25,24 25,-25-26,25-48,0-1,25-25,-1 0,1 1,25-1,-25-24,24 49,-24 0,25 0,-26 25,26 25,-25 0,0 0,-1 24,-24 1,0 0,0-26,-24 26,24-25,0 0,0-25</inkml:trace>
  <inkml:trace contextRef="#ctx0" brushRef="#br0" timeOffset="2068">1686 470,'-24'25,"-26"0,25 0,-24 24,-1-24,0 25,26-25,-1 24,25-24,25-25,-25 25,49-25,-24-25,25 25,-26-50,26 26,-25-26,24 50,-49-25,0 50,-24 0,24 0,0 24,-25-24,50-25,-25 25,24-25,1 0</inkml:trace>
  <inkml:trace contextRef="#ctx0" brushRef="#br0" timeOffset="2538">2207 173,'-24'49,"-26"1,25 24,-24 1,-1-1,25 25,0-24,1-26,-1 1,25 0,0-26,25 1</inkml:trace>
  <inkml:trace contextRef="#ctx0" brushRef="#br0" timeOffset="2883">2604 148,'0'49,"-25"1,-24 24,24 1,-25-1,1 25,24-24,-25-25,26 24,24-24,-25-26,25 1,0-25</inkml:trace>
  <inkml:trace contextRef="#ctx0" brushRef="#br0" timeOffset="3149">2232 495,'50'25,"-1"0,1-1,0 1,-1-25,26 0</inkml:trace>
  <inkml:trace contextRef="#ctx0" brushRef="#br0" timeOffset="3352">2629 619,'0'50,"-25"-1,25 1,25 0,-25-26,25 1,0 0</inkml:trace>
  <inkml:trace contextRef="#ctx0" brushRef="#br0" timeOffset="3540">2927 619,'0'50,"-50"-1,25 26,-24-1,-1 25,0-24,1-1,-1-24,25-1,1 1,-1-25,25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26.49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369 74,'25'0,"-1"-25,1 0,-50 1,1 24,-1 0,-25 24,1 1,-27 25,2 0,24-26,1 26,24 1,25-27,25 1,-1 0,1 0,25-25,-1 0,1-25,1 0,-2-24,1 49,-50-26,0 52,-25-2,0 1,25 25,-25-25,25-1,0 26,25-50,0 25</inkml:trace>
  <inkml:trace contextRef="#ctx0" brushRef="#br0" timeOffset="533">841 49,'-25'25,"1"0,-26 0,25-25,0 25,0-1,0-24,25 25,25 0,0 0,0 1,25 23,-1-24,1 25,-25-26,-25 26,0-25,0 0,-25-25,-25 0,26 24,-26-24,25 0,25-24,-25 48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3:27.873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248 272,'-25'25,"25"0,0 25,-25 24,0 0,1 26,-26-1,25 0,0-49,1 24,24-49,-25 0,25 0</inkml:trace>
  <inkml:trace contextRef="#ctx0" brushRef="#br0" timeOffset="266">124 198,'0'-25,"0"0,25 1,-1-1,26 25,24-25,1 25,-1 25,1 0,-26 24,1-24,-25 25,0 24,-25-24,-50-1,25 1,-49-1,24 1,-24-25,24 0,0-25,26 0,-1-25,50 25</inkml:trace>
  <inkml:trace contextRef="#ctx0" brushRef="#br0" timeOffset="689">794 347,'-25'49,"-25"1,25 24,25-24,0 0,0-1,25-24,0 0,25 0,-26-25,26-25,0 25,-26-50,26 1,-25-1,0 0,-1 1,-24 24,0 0</inkml:trace>
  <inkml:trace contextRef="#ctx0" brushRef="#br0" timeOffset="1018">1215 421,'0'25,"0"25,-25-26,25 26,0 0,-24-1,24 1,0-25,-25 0,50-50,-25 0,24-25,1 1,0-1,25-24,-1 24,1 25,0 0,-26 25,1 25,0 0,0 25,-25-1,0 1,-25-1,25 1,-25 0,25-25,0-50</inkml:trace>
  <inkml:trace contextRef="#ctx0" brushRef="#br0" timeOffset="1519">1910 173,'0'25,"0"0,0 0,-25-25,25 24</inkml:trace>
  <inkml:trace contextRef="#ctx0" brushRef="#br0" timeOffset="1660">1786 520,'-50'50,"50"0,-25-26,25 26,-24-25,24 0,0 0</inkml:trace>
  <inkml:trace contextRef="#ctx0" brushRef="#br0" timeOffset="1911">2158 372,'-25'0,"0"0,0 24,1-24,-1 25,0 0,25 0,25 24,-25 1,25 0,-25-1,0 1,24 0,-24-1,0-24,-24 0,24 0,-25-25,0 0,0-25,0 25,25-50,0 25,0-24</inkml:trace>
  <inkml:trace contextRef="#ctx0" brushRef="#br0" timeOffset="2349">2480 0,'0'24,"0"1,0 25,0 24,-24 1,-1 24,0 0,-25 0,25-24,1-1,-1-24,0-1,0-24,25-50,25 1,-25-1,25-25,24 0,-24 1,50-1,-26 1,-24 49,25 0,-1 24,-24 1,0 0,-25 25,0 24,-25-24,25-1,-25-24,25 0,-24 0,24-25</inkml:trace>
  <inkml:trace contextRef="#ctx0" brushRef="#br0" timeOffset="2882">2927 446,'-25'25,"25"24,-25 26,25-26,-25 1,1 0,24-25,-25-1,50-48,-1-1,1 0,0-25,0 1,24-1,1 0,0 1,-1 49,-24 0,0 25,-25-1,0 1,0 50,-25-26,25 1,-25-25,0 0,1-1,24-48,24-1,1-25,0 0,25 1,-1-1,1 1,-1 24,1 0,-25 25,0 25,-25 24,0 1,0 0,0-1,-25 1,0 0,25-26,0 1</inkml:trace>
  <inkml:trace contextRef="#ctx0" brushRef="#br0" timeOffset="3509">3522 644,'25'0,"0"0,24 0,-24 0,50-24,-26-1,1 0,-1 0,-24-24,-25 24,-25 25,-24 0,-1 25,1-1,24 1,-25 25,25-1,25 1,25 0,0-25,0 24,0-24,24-25,-24 0,25-25,-26 0,1-24,25 24,-25-25,-1 25,-24 1,25-1,0 25,-25 25,0-1,0 26,-25-25,25 25,-25-26,25 1,0 0,25-25,-25-25,25 0,0-24,24 24,1-25,-25 1,24 24,1 0,-25 0,0 50,-1-25,-24 25,25 24,-25 1,-25 0,25-1,-24 1,24-25,0 0,0-1,24-24,-24-24,25-1</inkml:trace>
  <inkml:trace contextRef="#ctx0" brushRef="#br0" timeOffset="4386">4886 24,'0'25,"0"25,0 24,-24 1,24 24,-25 0,0 0,0 0,0-24,25-25,-24-1,24-24</inkml:trace>
  <inkml:trace contextRef="#ctx0" brushRef="#br0" timeOffset="4699">4465 372,'24'0,"26"24,0-24,49 25,0-25,-24 25,24-25,-25 25,-24-25,-1 25,-24-25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5:00:18.370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4739 75,'-25'0,"1"0,-1 0,0 0,-25 0,1 0,-26 0,1 0,-25 0,24 0,-49-24,0 24,0 0,0-24,0 24,-25 0,-24 0,24 0,-25-24,1 24,-26 0,25 24,-25-24,1 0,24 0,-24 24,-1-24,1 24,24-24,0 24,26-24,-1 24,0-24,25 25,25-25,24 23,26-23,-1 0,25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3:47.768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372 0,'0'25,"-25"-25,25 50,0-26,-24 26,24 24,0-25,-25 26,25-1,-25 0,25 1,0-26,-25 25,25-25,0 1,0 0,0-26,0 1,0 0,0-25</inkml:trace>
  <inkml:trace contextRef="#ctx0" brushRef="#br0" timeOffset="391">0 570,'0'-25,"25"25,24 0,1-25,-25 25,49 0,-24 0,0 0,-1 0,26 0,-51 0,26 25</inkml:trace>
  <inkml:trace contextRef="#ctx0" brushRef="#br0" timeOffset="1127">719 545,'-24'25,"-1"0,25-1,-25 26,0-26,25 25,-25-24,25 0,0 0,25 0,-25-1,25-24,25 0,-26 0,26 0,-25-24,24-1,-24-25,0 1,-25 24,0-24,0 24,0-24,-25 24,25 0,-25 0,1 1,-1 24,25-25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55.94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397 296,'-24'0,"24"25,0 25,0-2,0 2,0 25,0-26,0 25,0 0,0 0,0-24,0-1,0 0,-25-24,25 25,-25-50</inkml:trace>
  <inkml:trace contextRef="#ctx0" brushRef="#br0" timeOffset="407">0 321,'0'-25,"25"1,0-1,25 25,-1-25,26 25,-1 0,25 25,1 0,-27-1,1 26,26 23,-51 2,1-25,-1 24,-49-1,0 2,0-26,-49 1,24-1,-25 0,-24-24,24 0,-24-25,25 0,-25 0,24 0,26 0,-26-25,50 0</inkml:trace>
  <inkml:trace contextRef="#ctx0" brushRef="#br0" timeOffset="1237">1190 371,'0'0</inkml:trace>
  <inkml:trace contextRef="#ctx0" brushRef="#br0" timeOffset="1409">1190 618,'0'73,"0"-23,0 0,0-26,0 1,0 25,25-26,-25 25,0-49</inkml:trace>
  <inkml:trace contextRef="#ctx0" brushRef="#br0" timeOffset="1738">1389 766,'0'74,"0"-24,0-26,0 25,0-74,0-48,0 23,0 26,0-26,24 0,-24 26,0 0,25-1,0 0,0 25,0-25,-1 50,1-25,0 25,0 0</inkml:trace>
  <inkml:trace contextRef="#ctx0" brushRef="#br0" timeOffset="2161">1784 766,'25'0,"-25"-25,25 25,0-25,0 0,-1 25,-24-24,0 0,0-26,-24 50,-1 25,-25 0,1-1,24 0,-25 1,26 25,0-25,24 24,24 25,0-74,1 24,25 1,-1-25,1 0,-1-25,1 25</inkml:trace>
  <inkml:trace contextRef="#ctx0" brushRef="#br0" timeOffset="2537">2281 691,'0'-24,"0"0,-25-1,-25 25,25 25,0-25,-24 24,24 0,0 26,0-25,25 24,25-24,0 0,0-25,24 25,1-25,0 0,-1 0,1-25,-25 25,24-25</inkml:trace>
  <inkml:trace contextRef="#ctx0" brushRef="#br0" timeOffset="2976">2727 49,'0'25,"0"25,-25-2,0 2,25 24,-24 1,-1-2,25 2,0-1,-25 0,25-25,25 1,-25-1,0-24,25 0,-25 0</inkml:trace>
  <inkml:trace contextRef="#ctx0" brushRef="#br0" timeOffset="3289">2429 667,'25'0,"-25"24,25-24,25-24,-1 24,1 0,-1 0,26 24,-27-24,2 0</inkml:trace>
  <inkml:trace contextRef="#ctx0" brushRef="#br0" timeOffset="3603">3172 0,'25'25,"0"24,0 1,25 23,-26-23,-24 24,25 0,-25 0,0 1,-25-1,1-25,24 25,-50-24,25-1,-25-24,26 24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3:49.820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377 223,'0'-25,"25"25,-25-50,0 50,24-49,-24 24,0 25,0-50,-24 26,-1 48,0-24,0 50,0-50,-24 74,24-24,-25 0,2 24,23 1,-25-1,25-24,1 24,24-24,0-1,0 1,24-1,1-24,0 0,0-25,24 0,0-25,1 0,-1 1,1-1,0 0,-26 0,25-24,-49 24,25 0,-25 0,0 0,-25 1,0-1,1 0,0 25,-1 0,0 0,-25 0,26 0,-1 25,0-25,25 0</inkml:trace>
  <inkml:trace contextRef="#ctx0" brushRef="#br0" timeOffset="830">722 521,'-24'24,"24"1,0 0,0 0,-25 24,25-24,0 0,0 25,0-26,0 1,0-50,0 1,0-26,0 25,0-24,0-1,25 25,-25-24,24 24,1 0,0 25,-25-25,24 25,1 0,0 25,0-25</inkml:trace>
  <inkml:trace contextRef="#ctx0" brushRef="#br0" timeOffset="1284">995 645,'24'0,"-24"-25,24 25,1 0,0-25,0 25,0-25,0 0,-1 25,-24-24,0-1,25 0,-50 25,1-25,-1 50,-25-25,25 25,-24 0,25 24,-1-24,0 25,0-26,25 26,25-25,0 0,0-1,-1 1,25 0,1-25,0 0,-1 0,-24 0,24-25</inkml:trace>
  <inkml:trace contextRef="#ctx0" brushRef="#br0" timeOffset="1786">1439 620,'25'0,"0"-25,0 25,0 0,-1-25,-24 0,24 1,-24-1,0 0,-24 25,0 0,-1 0,-25 25,25 0,-24-1,24 1,0 0,25 25,0-26,0 1,25 0,0 0,24 0,-24-1,25-24,-1 0,0 0,1 0,-1-24,-24 24</inkml:trace>
  <inkml:trace contextRef="#ctx0" brushRef="#br0" timeOffset="2334">1958 0,'-25'24,"25"51,-24-26,24 26,0-1,-25 1,25-1,0-24,0 24,0-24,0-1,0 1,0 0,0-26,0 1,25-50</inkml:trace>
  <inkml:trace contextRef="#ctx0" brushRef="#br0" timeOffset="2679">2181 421,'-25'25,"1"-25,-1 25,0 0,-24 0,24-25,0 24,0-24,0 25,1-25,24 25,0 0,0 0,24-25,1 24,0-24,25 25,-26-25,26 25,-25 0,24 0,-25-1,1 1,0 0,0-25,-25 25,0-25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18.12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55 274,'-24'0,"24"25,0 0,-25 24,25 27,0-27,0 1,0-1,0 1,25 1,-25-27,24 1,26 0,-25-25,24-25,0 25,-24-25,24-24,-24-2,0 2,0-1,0 25,-25 0,0 50,0 0,0 25,24-26,-24 26,25-24,-25-1,50-1,-25 1,24-25,-24-25,-1 25,25-49,-24 23,0-48,0 24,-25 0,0-25,0 25,0 26,0-1,-25 0,25 25</inkml:trace>
  <inkml:trace contextRef="#ctx0" brushRef="#br0" timeOffset="689">822 0,'25'0,"-25"74,0 2,0-26,0 24,25 0,-25-24,0 1,0-2,0 1,0-25,0-1,-25-24,25-24,0-1,25-25,-25 1,25-2,0 26,-1 0,1 1,0 24,0 0,-1 24,0 26,1 1,0-2,-25 1,25-1,-25-24,25 26,-25-26,0-1,24-48</inkml:trace>
  <inkml:trace contextRef="#ctx0" brushRef="#br0" timeOffset="1472">1440 523,'25'0,"0"-25,0 25,0-25,-25 1,24-1,-24-1,0 1,-24 25,24-25,-25 25,0 25,-25 0,27 1,-27 23,25-24,25 25,0-1,0-24,25 0,0 26,0-51,23 24,2-24,-25 0,24-24,1-1</inkml:trace>
  <inkml:trace contextRef="#ctx0" brushRef="#br0" timeOffset="1880">1763 449,'0'24,"0"1,0 0,0 25,0-26,0 26,0-24,0-1,25-1,-25-48,0-1,0-1,0-24,0 1,0-1,24 25,1-24,-1 23,1 26,0-25,24 25,-24 0,0 25</inkml:trace>
  <inkml:trace contextRef="#ctx0" brushRef="#br0" timeOffset="2287">2184 573,'24'-25,"1"25,-1-25,26 0,-50 0,24 1,1-1,-25-1,-25 1,1 25,-1 0,0 25,-24 1,0-1,-1 24,25 1,25-25,0 24,25 2,0-26,0-1,24 1,0 0,25 0,-24-25,24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20.94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274 99,'0'-24,"25"24,-25-25,0 1,0-1,-25 25,0 0,1 0,-25 25,-1 24,25 0,-24 0,24 1,0-25,25 24,0-25,25 1,0 0,24-25,-24 0,0-25,25 0,-26 1,25-25,-24-1,0 1,-1 49,-24 24,-24 26,24-25,0 0,24 23,-24-23,25 0,0-25,0 25,0-25,24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21.651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203 423,'25'0,"-25"-25,25 25,-25-24,0-1,-25 25,25-25,-25 50,-25-25,24 49,-23-24,24 25,-1-1,1 1,0 0,50-26,-25 26,25-25,26 0,-2-1,2-24,-1 0,0 0,1-24,-2 24,-24-25,1 0,-1 25</inkml:trace>
  <inkml:trace contextRef="#ctx0" brushRef="#br0" timeOffset="549">654 249,'-25'0,"25"25,0 0,-25 0</inkml:trace>
  <inkml:trace contextRef="#ctx0" brushRef="#br0" timeOffset="690">579 597,'-25'25,"25"-1,0 1,0 0,0 0,25-25,-25 25,0-25</inkml:trace>
  <inkml:trace contextRef="#ctx0" brushRef="#br0" timeOffset="987">1081 0,'-26'50,"1"-25,25 49,-25-24,0 25,25 0,0-1,-25-24,25-1,0 1,0 0,0-26,25 1,-25 0</inkml:trace>
  <inkml:trace contextRef="#ctx0" brushRef="#br0" timeOffset="1285">805 423,'25'25,"0"-25,25 0,-25 25,25 0,0-25,1 0,-26 0,-1 0</inkml:trace>
  <inkml:trace contextRef="#ctx0" brushRef="#br0" timeOffset="1489">1231 448,'0'25,"0"0,0-1,0 26,25 0,0-26,-25 1,25 0,0-25,0 0,1 0</inkml:trace>
  <inkml:trace contextRef="#ctx0" brushRef="#br0" timeOffset="1692">1531 522,'0'25,"-24"0,-1 25,25-1,-25 26,-1-25,1 0,25-1,0 1,0 0,0-26,0 1,25-25,1 0,-26-25</inkml:trace>
  <inkml:trace contextRef="#ctx0" brushRef="#br0" timeOffset="2193">1807 572,'51'0,"-26"0,-1 0,27 0,-26 0,0 25,0-25,0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29.855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198 50,'0'25,"0"-1,0 26,25 24,-25 26,25-1,-25-25,25 25,-25-24,24-1,1-24,0-25,-25 0,25-1</inkml:trace>
  <inkml:trace contextRef="#ctx0" brushRef="#br0" timeOffset="298">0 521,'49'0,"-24"0,50 0,-26 0,50-25,-24 25,-1-25</inkml:trace>
  <inkml:trace contextRef="#ctx0" brushRef="#br0" timeOffset="533">620 0,'0'25,"25"25,-25 24,24 0,-24 26,0-26,25 25,-25-24,0-1,-25-24,25-1,0-24,0-50,0 0,0-24,0-1,25 1,0-26,25 26,-25-1,24 25,-24 25,0 25,0 0,-25 49,24-24,-24-1,0 26,0-50,25 24,0-24,0-25,0 0,24 0,1-25,-1 0,1-24,-25-1,24 1,-24-26,-25 1,0 49,-25 0,-24 50,24 0,-25 24,26 1,-1 0,25 24,0-24,25-26,-1 26,26-25,0 0,-1 0,1-25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31.140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0 301,'25'24,"-25"27,25 0,0 23,-25 1,0 1,24-1,-24 0,0-25,0 26,0-27,0 2,0-26,0-50,0 0,0-25,0-26,-24 1,24-25,0 25,0-25,0 24,0 1,24 0,1 50,25-26,-25 26,24 25,-24 0,25 25,-26 1,-24-1,0 24,0 2,-24 0,-1-27,0 26,-25-24,1-1,24-25,0 0</inkml:trace>
  <inkml:trace contextRef="#ctx0" brushRef="#br0" timeOffset="610">470 351,'25'0,"-25"50,0-24,0 23,-25 2,25-26,0-1,0 1,0 1,0-52,0 1,0-24,0-2,0 2,25-2,-25 0,25 27,25-26,-26 50,26-26,-25 26,0 26,-1-1,1 0,0-1</inkml:trace>
  <inkml:trace contextRef="#ctx0" brushRef="#br0" timeOffset="1018">1016 376,'25'0,"-25"-25,-25-1,0 26,0 26,-24 24,24 0,-25 0,26 1,24-27,-25 1,50 1,-25-1,24-25,1 0,25 0,-25-25,-1 25,1-51,0 2,0 23,-25 52,0 23,0-24,0 1,0-1,25-25,0 25</inkml:trace>
  <inkml:trace contextRef="#ctx0" brushRef="#br0" timeOffset="1488">1387 376,'-25'25,"1"-25,-26 50,25-25,0 26,1-2,-1-24,25 1,0 24,25-25,-1 0,26-25,0 25,-1-25,1 0,-1 0</inkml:trace>
  <inkml:trace contextRef="#ctx0" brushRef="#br0" timeOffset="1848">1784 0,'0'25,"0"1,-25 48,25 1,-25 1,25-1,0 1,-24-2,48-23,-24 24,0-25,25-25,-25 0,25 0,-25-25</inkml:trace>
  <inkml:trace contextRef="#ctx0" brushRef="#br0" timeOffset="2146">1561 427,'25'0,"-1"0,26 0,0 0,24 0,-24 0,23 0</inkml:trace>
  <inkml:trace contextRef="#ctx0" brushRef="#br0" timeOffset="2428">2254 51,'0'24,"-24"1,24-25</inkml:trace>
  <inkml:trace contextRef="#ctx0" brushRef="#br0" timeOffset="2553">2130 501,'-25'51,"25"-2,0 2,0-26,-24 0,24 0,0 0,24-25</inkml:trace>
  <inkml:trace contextRef="#ctx0" brushRef="#br0" timeOffset="2804">2527 427,'-25'0,"1"0,-26 24,25 1,-24 0,24 1,-25 23,25-24,25 1,0 24,0-25,25 0,25 0,-25 0,24-25,1 25,-1-25</inkml:trace>
  <inkml:trace contextRef="#ctx0" brushRef="#br0" timeOffset="3117">2700 601,'25'26,"24"-26,-24-26,25 26,-26 0,26 0,-25-25,0 1,-25-1,0-1,0 1,-25 25,0 0,-25 0,1 25,-1 1,1-1,24 24,25-23,0 24,25 0,-1 0,26-25,0 25,-1-25,1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32.200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77 421,'-24'25,"-1"25,25-1,-25 1,25 0,0-1,25 1,-25-25,49 24,-24-24,25-25,0 0,-26 0,26-25,-25 0,0-24,-1-1,-24-24,0-1,0 26,-24-1,-1 25,0 0,0 1,0 24,1 0,-1-25</inkml:trace>
  <inkml:trace contextRef="#ctx0" brushRef="#br0" timeOffset="517">921 0,'-50'24,"25"1,1 25,-26-1,25 1,25 49,-25-24,1-1,24 0,0 1,24-1,-24-24,25 0,-25-26,25 26,-25-25,0-25</inkml:trace>
  <inkml:trace contextRef="#ctx0" brushRef="#br0" timeOffset="830">499 570,'25'0,"25"0,-1-25,1 25,24 0,-24-25,24 25,1 0,-26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33.500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148 0,'0'24,"0"26,-24 0,24-1,-25 25,25 0,-25 0,0 26,1-26,-1 0,25-25,0-24,0 25,0-50</inkml:trace>
  <inkml:trace contextRef="#ctx0" brushRef="#br0" timeOffset="361">444 544,'25'0,"-25"-24,0-1,0 0,0 0,-25 0,25 0,-25 25,1 0,-25 0,24 25,-24 25,24 24,-25-24,50-1,-25-25,25 26,0-25,25-25,0 0,25 0,-26-25,1 0,0 0,0-23,-25 23,24-25,-24 75,0 0,0 0,0 23,0 2,-24-25,24 0,0-1,0 1</inkml:trace>
  <inkml:trace contextRef="#ctx0" brushRef="#br0" timeOffset="893">618 470,'0'25,"0"24,0 1,-25-1,25-25,-25 26,25-25,-25 0,25-1,0-48,25-1,-25-25,25 1,0 0,-1-1,25 1,-24 24,25 25,-26 0,1 25,0 0,-25 24,0 1,0-26,-25 25,25-24,-25 0,25 0,0-25</inkml:trace>
  <inkml:trace contextRef="#ctx0" brushRef="#br0" timeOffset="1348">1285 520,'-25'-25,"0"25,-25 25,1-1,0 26,0-1,24 0,0-24,25 0,0 0,25-1,0-24,24 0,0 0,0-24,1-1,0-25,24-23,-50-2,25 1,-24-25,0 24,-25 26,-25 0,25 24,-49 0,24 50,1 0,-1 24,0 25,1 0,24 1,0-1,0 1,0-27,24 2,1 0,0-26,-1 1,1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35.834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199 148,'-25'25,"0"-1,0 25,-24 25,24-25,0 1,0-1,25 0,0-24,25-1,0 1,0-25,24 0,-24-25,25 1,-25-26,-1 1,1-25,0 1,-25-2,0 27,-25 23,0 0,-24 0,24 25,0 0</inkml:trace>
  <inkml:trace contextRef="#ctx0" brushRef="#br0" timeOffset="13253">496 173,'-24'0,"24"24,0 0,-25 26,0-1,25 25,-25-25,25-24,0 24,0-24,0-1,25 1,0-25,0 0,-1 0,1-25,0 1,0-1,0 0,-1-24,1 25,-25 48,0 1,0-1,0 1,25 0,-25-1,25-24,-25 25,49-25,-24-25,0 1,25-1,-26 0,1-24,0 0,0-1,0 26,-25 0,0-1,0 25</inkml:trace>
  <inkml:trace contextRef="#ctx0" brushRef="#br0" timeOffset="13926">1092 221,'24'25,"-48"25,24-26,0 25,0 1,0-26,-25 25,25-24,0 0,-25-25,25-25,25 0,-25 1,25-25,-1-1,0 1,26 0,-25 24,24 0,-24 25,0 25,-25 0,0 24,0 0,0-24,0 24,0 0,0-24,0 0,0-1,0-48</inkml:trace>
  <inkml:trace contextRef="#ctx0" brushRef="#br0" timeOffset="14490">1661 0,'0'25,"-25"-25,25 25,0-2</inkml:trace>
  <inkml:trace contextRef="#ctx0" brushRef="#br0" timeOffset="14631">1537 369,'0'50,"0"-26,0 25,0-24,0 24,0-24,0-1,0-24</inkml:trace>
  <inkml:trace contextRef="#ctx0" brushRef="#br0" timeOffset="14866">1736 344,'0'50,"0"-25,0-1,-25 25,50-24,-25 24,0-24,0-1,0-48,0-25,24-1,-24 1,25 0,0-1,0 26,0 0,24 24,-24 0,0 24,-25 0,25 1,-50 25,25-26,0 25,0-24,-25 0,25-1,0-24</inkml:trace>
  <inkml:trace contextRef="#ctx0" brushRef="#br0" timeOffset="15383">2257 320,'-25'0,"0"24,-25 1,1 25,24-26,0 25,0-24,0 24,25-24,25-1,0 1,0-25,0-25,-1 1,1-25,0 24,0-24</inkml:trace>
  <inkml:trace contextRef="#ctx0" brushRef="#br0" timeOffset="15587">2207 443,'25'-24,"-25"48,0 1,0 24,0 0,0 0,0 25,0 0,0-25,0 1,-25 23,25-48,-25 25,0-2,-24-23,24-25,0 0,0 0,0-25,25-23,-24 23,24-25,0 26,24-1,-24 25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26.19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223 99,'0'-25,"0"1,-25 24,-25 24,26 1,-1 0,-25 0,25 0,1-1,24 1,24 0,1-25,0 25,25 0,-1-1,26 26,-26-25,1 25,-1-1,-25 1,1-25,-25-1,0 1,-25 0,-23 0,-2-25,0-25,-24 25,24-25,1 0,-1 1,25-1,1 0,24 0</inkml:trace>
  <inkml:trace contextRef="#ctx0" brushRef="#br0" timeOffset="611">693 0,'0'25,"0"24,0 1,0 0,0 24,0-24,25 24,-25-24,0-1,0 1,0 0,0-26,0 1,0 0,0-25</inkml:trace>
  <inkml:trace contextRef="#ctx0" brushRef="#br0" timeOffset="924">495 347,'25'0,"24"0,-24 0,49 0,1 0,-1 25,1-25,-26 25</inkml:trace>
  <inkml:trace contextRef="#ctx0" brushRef="#br0" timeOffset="1159">1337 422,'-25'-25,"0"25,1 0,-1 25,1 24,-1-24,0 25,1-25,24-1,-25-24,50 25,-1-25,1 0,0-25,-1 25,-24-24,25-1,-1 0,1 0,-25 50,0 0,0 0,0-1,25 1,-25 0,25-25,0 25,-1-25</inkml:trace>
  <inkml:trace contextRef="#ctx0" brushRef="#br0" timeOffset="1723">1784 0,'-25'25,"25"0,0 49,-25-24,25 24,0-24,0 24,0-24,0 24,0-24,0-1,0-24,0 0,0 0,0-25</inkml:trace>
  <inkml:trace contextRef="#ctx0" brushRef="#br0" timeOffset="2037">1511 397,'25'0,"-1"25,26-25,0 0,-1 0,1 0,-1 25</inkml:trace>
  <inkml:trace contextRef="#ctx0" brushRef="#br0" timeOffset="2350">2130 447,'25'0,"-1"0,1 0,0-25,0 25,0-25,-1 0,-48 25,24-25,-25 25,0 0,0 25,0 0,1 0,-26 0,25 24,0-24,25 25,0-26,0 1,25 0,0 0,25 0,-1-1,1-24,-1 25,26-25</inkml:trace>
  <inkml:trace contextRef="#ctx0" brushRef="#br0" timeOffset="4418">2279 347,'24'0,"1"0,0 0,0 0,0 25,-1 0,-24 0,0 0,0-1,-24 1,-1-25,-25 25,25-25,1 0,-1 0,-25-25,25 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04.682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570 274,'0'-25,"0"1,-24-1,24 0,-25 25,25-26,-50 26,25 0,-24 0,-1 26,1-26,-1 50,0-26,1 1,-1 0,50 0,-25 0,50 24,0-24,0 0,24 0,1-1,24 2,-24-1,24 25,-24-26,0 26,-1 0,1 24,-25-23,-25-26,0 24,0 1,-25-25,0-1,-25 1,-24 0,24-25,-24 0,24 0,-24 0,0-25,24 25,0-25,1 1,24 24</inkml:trace>
  <inkml:trace contextRef="#ctx0" brushRef="#br0" timeOffset="815">918 771,'-25'0,"0"25,0-25,0 25,1 1,-1 23,25-24,0 0,25 0,-1 0,1-1,25 1,-1-25,1 0,0-25,-1 25,-24-24,25-1,-50-25,25 25,-25-24,-25 23,0 1,0 0,0 0,1 25,24-24</inkml:trace>
  <inkml:trace contextRef="#ctx0" brushRef="#br0" timeOffset="1347">1413 0,'0'25,"-24"25,24-1,0 27,0-2,0 25,0-24,0 0,24 0,-24-1,0 0,0-24,0 1,0-26,0 24,25-24,-25-25</inkml:trace>
  <inkml:trace contextRef="#ctx0" brushRef="#br0" timeOffset="1676">1661 722,'-25'24,"25"1,-25 25,25-24,0 23,25-24,0 0,0 0,24-25,-24 0,25-25,-1 25,-24-25,0 0,-25-24,0 23,-25 1,0-25,0 26,-24-1,24 25,0-25,0 25,1 0,24 0</inkml:trace>
  <inkml:trace contextRef="#ctx0" brushRef="#br0" timeOffset="2083">2083 771,'0'25,"0"51,0-27,0-24,0-50,0 0,0-50,0 0,24 51,1-26,0 50,0-25,24 0,-24 50,25-25,-25 25,24 0,-24 0,0 24,-25-24,25 0,-25 1,0-1,0-1</inkml:trace>
  <inkml:trace contextRef="#ctx0" brushRef="#br0" timeOffset="3070">942 722,'25'0,"0"0,0 0,0 0,-25 0</inkml:trace>
  <inkml:trace contextRef="#ctx0" brushRef="#br0" timeOffset="3572">74 1294,'75'0,"24"0,0-25,0 25,25 0,25 0,0 0,0 0,25 0,-1 0,25 0,-25 25,26-25,-26 25,1-25,-25 0,0 25,-50-25,0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29.280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25 0,'0'25,"0"-25</inkml:trace>
  <inkml:trace contextRef="#ctx0" brushRef="#br0" timeOffset="172">0 299,'0'25,"0"24,0-24,25 0,-25 0,0 1,0-2,0 1,25 0</inkml:trace>
  <inkml:trace contextRef="#ctx0" brushRef="#br0" timeOffset="564">498 225,'-50'0,"25"0,0 24,0-24,0 25,25 0,25-25,-25 25,25 0,25 24,-25-24,25 0,-25 25,-1-25,1 0,-25 0,-25 0,1-1,-1-24,-25-24,25 24,0 0,0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31.583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0 373,'0'25,"0"-1,0 1,0 25,0-1,0 1,25-25,-25 24,0-24,0 0,0-50,0-24,0-1,0 0,0 1,0-26,25 26,-25 24,25 0,-1 0,1 25,0 0,0 25,0-25,-25 25,24-25</inkml:trace>
  <inkml:trace contextRef="#ctx0" brushRef="#br0" timeOffset="485">397 323,'0'25,"0"0,-25 0,25 24,-25 1,25-1,0-24,25 25,0-1,0-24,0 0,0 0,-1-25,26 0,-25-25,0 0,-1-24,1-1,0 0,0 1,-25 24,0-25,0 26,0-1,-25 25</inkml:trace>
  <inkml:trace contextRef="#ctx0" brushRef="#br0" timeOffset="971">1067 25,'0'25,"0"0,-25 25,25-1,-25 1,25 24,0 1,-25-26,25 26,0-26,0 1,25 0,-25-26,0 1,0 0,25-25,-25 0</inkml:trace>
  <inkml:trace contextRef="#ctx0" brushRef="#br0" timeOffset="16886">1265 497,'25'0,"0"25,0-25,-1 0,1 0,25 0,-25-25,-1 25,1 0,0-25,0 0,-25 0,25 1</inkml:trace>
  <inkml:trace contextRef="#ctx0" brushRef="#br0" timeOffset="17090">1563 348,'-25'0,"0"-25,-24 25,24 25,-25-25,1 25,-1 0,25-1,0 1,1 0,24 0,0 24,0-24,49 0,-24 0,25 0,-1-1,26 1,-26-25,1 25,0 0,-26-25</inkml:trace>
  <inkml:trace contextRef="#ctx0" brushRef="#br0" timeOffset="17513">2158 596,'0'-25,"0"0,-25 1,1 24,-1 0,-25 0,25 24,-24 1,-1 0,25 0,1-25,-1 25,25-1,25 1,-1 0,1-25,25 25,-1-25,1 0,0 0,-1-25,1 0,-1 0,1-24,-25-1,0-24,-1-1,1 26,-25-26,0 26,0-26,-25 26,25-1,-24 25,-1 0,0 1,0 24,0 24,1 1,-26 25,50 24,-25-24,25 24,0-24,25 24,0-24,0 24,-1-24,1 24,0-24,0-25,0 24,-1-24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35.181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201 348,'-25'0,"0"0,0 25,1 25,-1 0,1 25,-1-26,0 26,25-25,0-25,25 25,0-25,-1-25,25 0,1 0,-1-25,-25-25,26 0,-25 0,-25-24,0-1,0 0,-25 25,0 25,0 1,-23-1,23 0</inkml:trace>
  <inkml:trace contextRef="#ctx0" brushRef="#br0" timeOffset="486">890 0,'-49'0,"25"0,-26 25,1 0,24 24,0 27,1-2,0 25,24 2,-25-27,25 0,25 1,-25-25,24 0,-24 0,24-26,-24-24</inkml:trace>
  <inkml:trace contextRef="#ctx0" brushRef="#br0" timeOffset="799">447 523,'50'0,"-27"0,52 0,-26 0,50 0,-25 0,-1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36.356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281 546,'0'-25,"25"0,-25 0,0 1,-25 24,0 0,0 0,-24 24,24 1,-25 25,1-1,25 1,-1 24,25-24,0-25,0 25,49-26,-24 1,24-25,25-25,-24 1,0-1,-2-50,2 1,-1-1,-24-24,-25 0,25 0,-25 0,0-1,-25 51,25 24,-25 0,1 50,-1 0,25 0,-25 49,0 0,25 26,-25-26,25 0,0 1,25-1,-25-24,50-1,-25 1,-1-25</inkml:trace>
  <inkml:trace contextRef="#ctx0" brushRef="#br0" timeOffset="689">651 695,'25'0,"23"-25,-23 25,0-25,0 0,-1 0,1 25,-25-24,0-1,-25 0,-24 25,24 0,-24 25,0 0,-1 24,25 1,1-1,24 1,24 0,26-1,0-24,-2 25,27-25,-1-25,-24 0,-2 0,2-25</inkml:trace>
  <inkml:trace contextRef="#ctx0" brushRef="#br0" timeOffset="1159">1095 50,'0'25,"0"24,0 1,0 24,0 25,0 1,0-26,0 0,0 26,0-51,0 1,0 0,0-26,0-48,25-1,-25-25,49 0,-24 1,-1 24,26 0,0 25,-2 0,-23 25,0 0,0 0,-25 24,0-24,-25 25,0-25,0-25,-23 24,23-24,-25 25,25-50,-24 25,24-24,25-1</inkml:trace>
  <inkml:trace contextRef="#ctx0" brushRef="#br0" timeOffset="1754">1663 0,'25'25,"-25"0,0 24,0 26,0 24,-25-25,25 26,-25-1,25-25,0 1,0-26,0 1,0 0,0-26,25-24,-25 25</inkml:trace>
  <inkml:trace contextRef="#ctx0" brushRef="#br0" timeOffset="2083">1416 521,'49'0,"1"0,-1 0,25 0,-24 0,23 25,-23-25,-1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58.282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149 397,'0'24,"-25"26,0 24,25-24,-25 0,25 24,-25-24,0-25,25-1,-24 1,24 0,0-50,0 0,24 1,-24-26,25 0,-25-24,25-1,0 1,0 0,24 24,-24 0,0 1,25-1,-26 25,1 25,0 0,0 25,-25 25,25-1,-25 26,0-1,0 1,0-26,-25 26,25-26,-25 26,25-50,-25-1,25 1,0-25</inkml:trace>
  <inkml:trace contextRef="#ctx0" brushRef="#br0" timeOffset="705">694 347,'-25'0,"1"0,24 25,-25 24,0 26,0-26,0 26,1-25,24-26,0 26,0-25,24 0,1-25,0 0,0 0,24-25,-24 0,0-25,0 1,0-1,-25-24,24 24,-48 25,24-24,-25 24,0 0,0 25,0-25</inkml:trace>
  <inkml:trace contextRef="#ctx0" brushRef="#br0" timeOffset="1190">1041 0,'-24'0,"24"25,0-1,-25 26,25 49,-25-24,25-1,-25 25,25-24,0-1,-25-24,25-1,0 1,0-75,0-24,0-26,25 25,0 1,0-1,0 1,-1 49,26 0,-25 0,25 24,-26 1,-24 25,0-25,0 24,0 1,-24-25,-1 24,0-24,-25 0,25-25,1 0,24-25</inkml:trace>
  <inkml:trace contextRef="#ctx0" brushRef="#br0" timeOffset="1801">1513 0,'0'49,"-25"1,0 49,0-24,1-1,-1 0,0 1,0-26,25 26,-25-50,25 24,0-24,0 0,25-25</inkml:trace>
  <inkml:trace contextRef="#ctx0" brushRef="#br0" timeOffset="2099">1538 620,'24'0,"1"0,0-25,25 0,-26 0,1 1,25-1,-50 0,25-25,-25 26,-25 24,-25 0,25 0,-24 24,24 1,0 0,0 25,1-1,24 1,0-25,24 24,1-24,0 0,25 0,-26 0,26-25,0 24,-1-24,-24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8:00.992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397 274,'0'-26,"25"2,-1-26,-24 25,0 0,0-24,0 24,0 0,-24 0,-1 25,-25 25,25 25,1-1,-26 26,25 0,25 0,-25-1,25 1,0-26,0 1,25-1,-25 1,0-25,25 0</inkml:trace>
  <inkml:trace contextRef="#ctx0" brushRef="#br0" timeOffset="391">0 448,'25'0,"0"25,24-25,1 0,24 25,1-25,-1 0,0 0,-25 0</inkml:trace>
  <inkml:trace contextRef="#ctx0" brushRef="#br0" timeOffset="626">793 473,'-25'0,"0"0,0 25,-24-1,24 26,-25-25,25 24,1-24,24 0,0 0,0 0,24-25,1 0,0 0,25-25,-26 0,1 0,0 0,0 25,-25 25,0 0,0 0,0 0,0-1</inkml:trace>
  <inkml:trace contextRef="#ctx0" brushRef="#br0" timeOffset="1065">941 572,'0'25,"0"0,0-1,0 26,-24-25,24 0,0-1,0 2,24-52,-24 2,25-26,0 0,0 1,0-1,24 25,-24 25,0 0,0 25,-25 0,25 25,-50-26,25 26,0-25,-25 24,25-23,0-52,25 2,0-26,-1 25,1-24,25-1,-25 0,24 50,-24 0,0 50,-25-25,-25 24,25 26,0-50,0 25,0 0,0-25,25-25,-25-25,25 0</inkml:trace>
  <inkml:trace contextRef="#ctx0" brushRef="#br0" timeOffset="1754">1784 299,'0'25</inkml:trace>
  <inkml:trace contextRef="#ctx0" brushRef="#br0" timeOffset="1895">1660 597,'0'49,"-25"1,25-25,0 24,0-23,0-1,0 0,0-25</inkml:trace>
  <inkml:trace contextRef="#ctx0" brushRef="#br0" timeOffset="2177">2131 199,'0'49,"-25"2,-24 23,24 1,-25-1,25 1,1-1,-1-24,0 25,25-25,-25-25,25-1,25-24,-25 0</inkml:trace>
  <inkml:trace contextRef="#ctx0" brushRef="#br0" timeOffset="2522">2305 274,'0'0</inkml:trace>
  <inkml:trace contextRef="#ctx0" brushRef="#br0" timeOffset="2678">2156 622,'0'24,"-25"26,25 0,0-26,-25 2,25-1,0 0,0 0</inkml:trace>
  <inkml:trace contextRef="#ctx0" brushRef="#br0" timeOffset="2913">2230 796,'25'-26,"25"2,-25-1,24 25,-25-50,1 25,24 1,-49-1,25 0,-50 0,1 25,-26 0,1 25,25 25,-26-1,25-24,25 25,0 0,0 0,25-25,0 24,24-24,0 0,1-25,-1 0,1 0</inkml:trace>
  <inkml:trace contextRef="#ctx0" brushRef="#br0" timeOffset="3352">2849 572,'-24'0,"-1"25,0-25,0 25,0-25,1 24,24 1,0 0,0 0,24 0,-24-1,25 2,25-1,-25 25,-1-26,-24 1,25 0,-50 0,25 0,-24-1,-1-24,25 25,-25-25,0-25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3:53.64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223 0,'0'24,"0"1,0 24,0 0,-24 0,24 24,0 2,-25-26,25 24,0-23,-25-2,25 2,0-2,0-23,0 0,0 0</inkml:trace>
  <inkml:trace contextRef="#ctx0" brushRef="#br0" timeOffset="423">0 466,'25'0,"0"-24,24 24,1 0,0-25,-1 25,1 0,-25 0,24 0,-24 0</inkml:trace>
  <inkml:trace contextRef="#ctx0" brushRef="#br0" timeOffset="737">596 442,'-24'24,"24"1,-25 24,25-25,0 1,-25 0,25 23,0-23,0 0,0-50,0 0,25 2,-25-27,0 25,25-23,-25 23,24-24,-24 24,25 1,0-1,0 25,0 0,-1 0,-24 0</inkml:trace>
  <inkml:trace contextRef="#ctx0" brushRef="#br0" timeOffset="1254">1043 417,'0'-24,"-25"-1,0 25,25 25,-25-1,1 25,-1-24,0 24,0-25,25 1,-25 0,25 0,25-2,0-23,0-23,0-2,-1 0,-24 0,25 1,0-25,0 24,0 25,-50 25,25 0,0 23,0-23,0 25,0-27,25 2,-25 0,24-25,-24 25,25-25,-25 0</inkml:trace>
  <inkml:trace contextRef="#ctx0" brushRef="#br0" timeOffset="1896">1441 516,'25'0,"-25"-25,0 0,-25 25,-1 0,1 25,0 0,1 23,-1-23,0 25,0-27,25 2,25 0,-25 0,25-1,24-24,-24 0,26 0,-26-24,24-1,1-25,-25 2,-1-26,1 0,0 25,-25 0,0 0,0-1,0 27,-25-27,25 25,0 1,0 48,0 1,-25 25,25-2,-24 26,24-25,-25 0,25 25,0-25,0 1,0-2,0-23,25 0,-1-1,1-24,0 0</inkml:trace>
  <inkml:trace contextRef="#ctx0" brushRef="#br0" timeOffset="2632">2061 221,'0'0</inkml:trace>
  <inkml:trace contextRef="#ctx0" brushRef="#br0" timeOffset="2757">1962 466,'0'25,"0"24,0 0,-25-24,25 0,0-2,0 2,25 0,-25 0,24-50</inkml:trace>
  <inkml:trace contextRef="#ctx0" brushRef="#br0" timeOffset="3071">2409 123,'0'48,"-25"2,25-2,-24 2,-2 24,26-25,-25 25,25-26,-25 2,25-2,0 2,25-25,-25-1,0-24</inkml:trace>
  <inkml:trace contextRef="#ctx0" brushRef="#br0" timeOffset="3353">2110 491,'25'0,"0"0,25 0,-1 0,26 0,-25 0,0 0,0 0</inkml:trace>
  <inkml:trace contextRef="#ctx0" brushRef="#br0" timeOffset="3619">2806 196,'0'25,"0"-25</inkml:trace>
  <inkml:trace contextRef="#ctx0" brushRef="#br0" timeOffset="3729">2657 491,'0'49,"-25"0,25-24,-24 23,24-23,-25 0,25 0,0-1,0 0,0-24</inkml:trace>
  <inkml:trace contextRef="#ctx0" brushRef="#br0" timeOffset="3995">2880 564,'-24'25,"-1"0,25 0,-25-2,25 2,0 0,0 0,25-1,0 0,-1-24,1 0,0 0,-25-24,25 0,-25-1,0-25,0 27,-25-2,25-25,0 26,-25 0,25-1,25 25,-25-25,25 25,0 0,-1 0,26 0,-25 25,0-25,-1 25,1-1,-25 0,25 26,-25-25,-25-2,0 2,25-50,25 25,0-23,0-2,0 0</inkml:trace>
  <inkml:trace contextRef="#ctx0" brushRef="#br0" timeOffset="4528">3353 564,'25'25,"-25"0,0 0,24-2,1 2,0 0,0 0,24-1,-24-24,25 24,-1-24,-24 0,25-24,-25 0,-1-1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36.48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29 0,'0'25,"0"-1,0 26,0 0,0 24,0 1,0-25,0 24,-25 1,25-26,0 26,0-50,0 24,0-24,0-50,0 1,25-1,-25-25,0 0,25 1,0-1,-1 25,1 1,0-1,24 25,0 0,-24 0,25 25,-26 24,1 1,-25-1,0-24,-25 25,25-25,-49 24,24-49,-25 25,2-25,23-25,0 25,0-24</inkml:trace>
  <inkml:trace contextRef="#ctx0" brushRef="#br0" timeOffset="658">549 472,'0'25,"0"0,0 24,0-24,0 25,25-25,-25 24,23-24,2-25,-25 25</inkml:trace>
  <inkml:trace contextRef="#ctx0" brushRef="#br0" timeOffset="908">771 497,'0'49,"-25"-24,25 25,-25 24,1-24,-1 24,0-23,0 23,25-24,-25-25,2 24,23-24,0-25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37.81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322 100,'0'49,"0"1,0-2,-24 27,24 24,0-25,0 1,0-1,0-25,0 1,0-26,0 26,0-50</inkml:trace>
  <inkml:trace contextRef="#ctx0" brushRef="#br0" timeOffset="329">0 471,'25'0,"0"24,24-24,26 0,-1 25,-24-25,24 0,0 0,-24 0,-25-25</inkml:trace>
  <inkml:trace contextRef="#ctx0" brushRef="#br0" timeOffset="596">670 0,'24'25,"-24"25,0-1,0 26,-24 23,24-24,0 1,0-1,0 1,-25-26,25 0,0-24,-25 0,25-50,25-24,-25 24,0-24,25-1,-1 0,1 1,26 49,-26-25,-1 50,26-25,-25 49,0-24,-1 50,-24-26,25-24,-25 24,0-24,0 24,0-24,0-25</inkml:trace>
  <inkml:trace contextRef="#ctx0" brushRef="#br0" timeOffset="1097">1117 718,'25'0,"0"0,24-25,1 25,0-24,-26-1,26 1,-25-26,0 25,-25 0,0 0,-25 25,0 0,-25 0,1 25,24 0,-25 0,50 25,-24-26,24 25,0-24,24 24,1-24,25 0,-1 25,1-50,0 24,-1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39.46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50 323,'0'25,"0"25,-25-1,25 26,0-26,-25 1,25 24,0-23,0-1,0-26,0 1,0 0,0-50,0 0,0 1,0-26,0-24,0-2,25 2,-25-1,25 1,-25 24</inkml:trace>
  <inkml:trace contextRef="#ctx0" brushRef="#br0" timeOffset="282">50 323,'0'0,"49"-100</inkml:trace>
  <inkml:trace contextRef="#ctx0" brushRef="#br0" timeOffset="282">99 223,'50'-50,"-25"26,-1 24,1 0,0 24,0 1,-25 0,0 26,0-2,-25-24,0 25,0-25,1-1,-1 1,0-25,0 0</inkml:trace>
  <inkml:trace contextRef="#ctx0" brushRef="#br0" timeOffset="595">347 423,'50'0,"-25"0,-1 0,26-25,0 0,-26 0,1 0,0-24,1 24,-26-1,-26 1,1 50,-24-25,24 26,0-1,-25 24,50 1,-24-25,24 24,0-24,24 25,1-24,0-3,25-23,-26 0,26 0</inkml:trace>
  <inkml:trace contextRef="#ctx0" brushRef="#br0" timeOffset="987">894 348,'-25'0,"0"0,0 25,25 0,-24 0,24 24,0-24,24 26,1-28,0 2,25 0,-26-25,1 0,0-25,0 0,0-24,-1-1,-24 1,0 24,-24-25,-1 25,0 1,0-1,0 25,25 0</inkml:trace>
  <inkml:trace contextRef="#ctx0" brushRef="#br0" timeOffset="1379">1291 398,'25'25,"-25"-1,0 26,0 1,-25-3,25 2,-25 24,25-23,0-2,0 1,0 0,0-26,-25 1,50-25,-25-25,0 1,0-26,0 0,25-24,0 0,-25-2,24 2,1-1,0 26,0 24,24 0,-24 0,0 25,0 25,0-25,-25 25,0 25,-25-26,0 1,0 0,0 0,1 1,-26-26,25 0,0 0,25-26,0 1</inkml:trace>
  <inkml:trace contextRef="#ctx0" brushRef="#br0" timeOffset="2036">1861 0,'-25'49,"1"1,-1 0,0 24,0-23,0 23,1-24,24-1,0 1,0-25,0 1,24-3</inkml:trace>
  <inkml:trace contextRef="#ctx0" brushRef="#br0" timeOffset="2303">1937 497,'24'0,"1"0,0 0,25 0,-1-25,-24 0,25 1,-25-1,-1-25,1 25,-50 1,1 24,-1 0,-25 0,0 0,-24 24,49 1,-24 0,24 0,25 24,0-24,25 25,-1-1,26-24,0 25,-1-24,26-3,-26-23,26 0,-26 0,1 25,-25-25,0 0,-1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01.529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248 273,'-25'49,"25"-24,0 25,-25-1,0 26,25-1,-25-24,1 25,-1 0,0-1,25-24,-25-1,0 1,1-1,24-24,0-50,0 1,24-51,-24 26,25-26,0 26,0-26,0-25,-1 1,1 24,0 1,25-1,-26 1,1 24,25 1,-25 24,-1 0,1 25,25 0,-25 0,-1 50,1-25,0 49,-25 0,25 26,0-26,-25 25,24 1,-24-25,25-1,-25-24,0 0,25-1,-25 1,25-25,-25-1,0-24</inkml:trace>
  <inkml:trace contextRef="#ctx0" brushRef="#br0" timeOffset="814">173 819,'25'0,"0"-24,24 24,1 0,0-25,-1 25,1 0,-1 0</inkml:trace>
  <inkml:trace contextRef="#ctx0" brushRef="#br0" timeOffset="2835">967 720,'0'50,"0"-25,0 24,0-24,0 25,25-1,-25-24,0 0,24 0,-24-1,0-48,0-26,-24 25,24-24,-25-1,25 0,0 1,0-1,0 25,0-25,25 25,-1 0,1 25,0 0,0 0,0 0,0 25,-25 0,24-25,1 25,-25 0</inkml:trace>
  <inkml:trace contextRef="#ctx0" brushRef="#br0" timeOffset="3430">1364 223,'0'25,"0"0</inkml:trace>
  <inkml:trace contextRef="#ctx0" brushRef="#br0" timeOffset="3571">1339 695,'0'50,"0"0,0-1,25-24,-25 49,25-49,-25-25</inkml:trace>
  <inkml:trace contextRef="#ctx0" brushRef="#br0" timeOffset="3838">1711 595,'0'-25</inkml:trace>
  <inkml:trace contextRef="#ctx0" brushRef="#br0" timeOffset="3869">1711 595,'0'0,"-25"-50</inkml:trace>
  <inkml:trace contextRef="#ctx0" brushRef="#br0" timeOffset="3885">1686 545,'-25'25,"1"-25,-1 25,25 0,0 25,0-25,0 0,25 0,-1 0,1 0,0 24,25-24,-26 49,-24-24,-24-25,-1-25,0 25,0-25,-24 0,-1 0,25-25,0 25,1-25</inkml:trace>
  <inkml:trace contextRef="#ctx0" brushRef="#br0" timeOffset="4417">2158 0,'0'25,"-25"-1,25 26,0 24,0 1,0 24,0-25,-25 26,25-1,0-24,0 0,0-26,0 1,0 0,0-1,0-24,0 0</inkml:trace>
  <inkml:trace contextRef="#ctx0" brushRef="#br0" timeOffset="4778">1934 720,'25'0,"0"0,24 0,1 0,0 0,-1 0,1 0,0 0</inkml:trace>
  <inkml:trace contextRef="#ctx0" brushRef="#br0" timeOffset="5044">2629 695,'0'-25,"-25"25,0 0,0 0,1 25,-26 0,25 25,0-1,1 1,48 0,-24-26,25 1,0-25,25 0,-26 0,26 0,-25-25,0 1,-1-1,-24-25,0 25,0-24,-24 24,-1 25,25 0</inkml:trace>
  <inkml:trace contextRef="#ctx0" brushRef="#br0" timeOffset="5498">2951 695,'-25'0,"1"25,-1-25,-25 25,25 25,1-26,24 1,-25 0,50 25,-1-26,1-24,25 0,-25 0,-1 0,1-24,0 24,0 0,-25 0</inkml:trace>
  <inkml:trace contextRef="#ctx0" brushRef="#br0" timeOffset="6657">3224 720,'25'75,"-25"-26,0-24,0-50,0 0,0-24,-25 24,50-25,-25 0,25 25,-25-25,49 25,-24 25,0-24,25 48,-26-24,1 25</inkml:trace>
  <inkml:trace contextRef="#ctx0" brushRef="#br0" timeOffset="7080">3894 645,'0'-25,"-25"0,0 0,0 0,1 50,-1-25,-25 50,1-25,-1 50,25-25,0-1,25-24,0 0,25 0,25-25,-25-25,24 25,-24-25,0 0,24-24,-24 24,-25 50,0 0,0 24,25-49,-25 25,25-25,0 0</inkml:trace>
  <inkml:trace contextRef="#ctx0" brushRef="#br0" timeOffset="7566">4266 595,'-25'-25,"0"25,-24 25,24 25,0 0,0-25,0 25,25-25,25 24,0-24,25-25,-25 25,24-25,1-25</inkml:trace>
  <inkml:trace contextRef="#ctx0" brushRef="#br0" timeOffset="7832">4514 620,'0'25,"25"50,24 0,-24-51,0 1,25-25,-1 25,-24-25</inkml:trace>
  <inkml:trace contextRef="#ctx0" brushRef="#br0" timeOffset="8083">4911 496,'-25'49,"0"26,25-25,-25 25,25-1,-24 1,24-26,-25 1,25 24,-25-24,25-25,0 24,0-24,0 25,0-25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39.129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304 173,'-25'0,"1"0,-25 0,-1 25,1-25,24 25,-25 0,25 0,25-1,0 1,25 0,25 0,0 0,-1 25,25-25,-25 25,1-1,-1 1,1-1,-25 1,-25 0,0-26,0 1,-50 0,25 0,-24-25,-26 0,26 0,0-25,0 25,-1-25,25 0,25 1</inkml:trace>
  <inkml:trace contextRef="#ctx0" brushRef="#br0" timeOffset="563">650 0,'0'25,"0"24,0 1,0 24,0 1,0 24,25 1,-50-26,25 1,0-1,0-24,0-1,0-24,0 0,25-25</inkml:trace>
  <inkml:trace contextRef="#ctx0" brushRef="#br0" timeOffset="877">1071 621,'25'0,"-25"-25,25 25,-25-25,-25 0,25 1,-25 24,25-25,-49 25,25 25,-26 24,25 1,-24 24,24-24,0-1,25-24,0 0,0 0,25 0,0-25,-1 25,26-50,-25 25,0-25,-1 0,0-25,-24 26,25-1,-25 74,0-24,0 0,25 25,-25-25,25-25,-1 24,1-24</inkml:trace>
  <inkml:trace contextRef="#ctx0" brushRef="#br0" timeOffset="1409">1270 596,'24'50,"-24"-26,25 26,-25 0,25-1,0 1,0 0,-25-26,49 1,-25 0,1-25,0-25,-1 0,-24-24,25-1,-25 0,25-24,0 49,-25-24,25 24,-25 0</inkml:trace>
  <inkml:trace contextRef="#ctx0" brushRef="#br0" timeOffset="1738">1690 695,'25'25,"0"0,0-25,-1 0,1 0,0-25,24 0,-49 0,24-24,-24-1,0 1,-24 24,0 25,-1 25,-25-1,26 1,-26 25,25-1,0 1,25 0,0-1,25 1,0 0,0-26,24 26,-24-50,49 25,-50-25,26-25,0 0</inkml:trace>
  <inkml:trace contextRef="#ctx0" brushRef="#br0" timeOffset="2146">2111 670,'0'25,"0"0,0 25,0-26,0 26,0 0,0-25,0 24,0-24,0 0,0-50,25 25,-25-50,0 1,0-1,24 0,-24-24,25 24,0 26,0-1,0 0,0 25,-2 0,2 25,0 0,-25-1</inkml:trace>
  <inkml:trace contextRef="#ctx0" brushRef="#br0" timeOffset="2616">2532 695,'0'50,"0"-1,24 1,1-25,0 0,0 0,24-1,-24-24</inkml:trace>
  <inkml:trace contextRef="#ctx0" brushRef="#br0" timeOffset="2819">2927 571,'0'25,"0"0,-24 24,-1 1,0 24,-25 26,26-1,-26-25,1 50,25-23,-1-27,0 0,25-24,0 0,0-1,0-24,0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01.679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446 25,'0'25,"-25"-1,25 26,-24 0,-1 23,25 26,-25-24,0-1,0 25,0-49,25 23,0-23,0-25,0 0,0-1</inkml:trace>
  <inkml:trace contextRef="#ctx0" brushRef="#br0" timeOffset="329">0 396,'24'0,"1"0,25 0,-1 0,1 0,24 0,-24 0,0 0,24 0,-24 0,-1 0</inkml:trace>
  <inkml:trace contextRef="#ctx0" brushRef="#br0" timeOffset="611">744 0,'-25'25,"25"24,0 1,-25 24,0 0,1 0,-1 1,0-1,0 1,0-26,25 1,-24-26,24 0,24-48,-24-25,50-1,-25 1,0-1,24 25,1 1,-25-1,-1 25,1 25,0-1,-25 1,0 25,0-1,0 1,-25-25,25 23,0-23,0 0,0-25</inkml:trace>
  <inkml:trace contextRef="#ctx0" brushRef="#br0" timeOffset="1175">1190 174,'0'24</inkml:trace>
  <inkml:trace contextRef="#ctx0" brushRef="#br0" timeOffset="1300">1066 495,'-25'50,"25"-1,-24-24,24 25,0-26,-25 0,25 26,0-25</inkml:trace>
  <inkml:trace contextRef="#ctx0" brushRef="#br0" timeOffset="1535">1438 396,'25'-25,"-50"50,1-25,-1 25,0 0,0-1,0 1,25 0,-25-25,50 50,-25-26,25 1,0 0,-25 24,25-25,-25 26,25-25,-50 24,25-24,-25 0,0-25,0 0,0 0,25-25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03.778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248 0,'-24'50,"-1"-26,0 51,0-1,25 1,-25-1,1 25,-1-24,0-1,25 1,-25-26,25 1,-25-25,25-1,0 1,0-50,0 1,25-1,0-25,0 1,0-1,-1 0,26 26,0-1,-1 25,-24 0,25 25,-26-1,-24 1,0 25,0-1,0-24,-24 25,-1-25,0 24,-25-49,1 25,24-25,0 0,0-25,1 0,24 1,0-1</inkml:trace>
  <inkml:trace contextRef="#ctx0" brushRef="#br0" timeOffset="658">793 25,'0'25,"-25"24,1 1,-1 24,0 1,0 24,0-25,-24 1,24-1,0-24,25-1,-25 1,25-25,-24 0,24-25</inkml:trace>
  <inkml:trace contextRef="#ctx0" brushRef="#br0" timeOffset="1018">967 198,'0'0</inkml:trace>
  <inkml:trace contextRef="#ctx0" brushRef="#br0" timeOffset="1159">793 571,'-25'49,"25"26,-24-26,24 1,-25-25,25 24,0-24,-25 0,50-50</inkml:trace>
  <inkml:trace contextRef="#ctx0" brushRef="#br0" timeOffset="1426">1066 571,'0'49,"-25"-24,25 25,0-26,-25 26,1-25,24 24,-25-24,0-25,50-25,0 1,-1-26,26 0,0 1,-1-1,1 25,-25 25,24-24,-24 48,0-24,-25 25,0 25,0-25,0 24,0 1,-25-25,25-1,0 1,0 0,0-25</inkml:trace>
  <inkml:trace contextRef="#ctx0" brushRef="#br0" timeOffset="1927">1636 620,'-25'0,"0"25,-25 0,25 0,-23-1,23 1,0 0,25 0,0 0,25-1,0-24,0 0,23 0,2-24,24-1,-24-25,24-24,-24-1,0 1</inkml:trace>
  <inkml:trace contextRef="#ctx0" brushRef="#br0" timeOffset="2131">1933 447,'25'-75,"0"1</inkml:trace>
  <inkml:trace contextRef="#ctx0" brushRef="#br0" timeOffset="2178">1983 124,'0'-25,"-25"0,0 1,0 48,-24 26,-1 0,25 24,-24 0,24 1,25-1,0 1,0-26,0 26,0-26,25 1,0-25,-1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06.551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99 124,'0'48,"-24"-24,24 25,-25-1,25-23,-25 0,25-1,-25 1,25-2,0-46,0-2,25-24,-25 24,25-23,24-25,-24 25,25 23,-25-24,-1 49,1-24,0 24,0 24,0 1,0 24,-25-1,0 1,0 0,-25-1,25-23,-25-1,25 1,-25-25,25-25,0 1,25-26,0 2,0-1,24-23</inkml:trace>
  <inkml:trace contextRef="#ctx0" brushRef="#br0" timeOffset="470">546 26,'25'-24,"0"24,-25 24,0 0,0 1,-25 24,0-25,0 24,25 1,-25-1,1-23,24 0,0 24</inkml:trace>
  <inkml:trace contextRef="#ctx0" brushRef="#br0" timeOffset="799">894 75,'-25'0,"1"24,-1-24,-25 49,25-25,-25 25,25 0,0-26,25 27,0-26,25 1,0-25,1 0,-2-25,26 1,-25-26,0 2,-1-1,1 25,0 0,0 24,-50 0,25 24,0 25,-25-25,25 24,0-23,0 24,0-24,0-2,0-23</inkml:trace>
  <inkml:trace contextRef="#ctx0" brushRef="#br0" timeOffset="1285">1167 196,'0'25,"-25"-1,0 1,25-2,-24 27,24-26,0 1,-25-25,25 23,0-46,25-2,-1-24,26 24,0-47,-1 23,1 25,-25 24,24 0,-24 0,-25 24,0 0,0 25,-25-24,25 23,0-23,-25-1,25 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08.776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175 0,'0'25,"-25"25,-24 23,24-23,0 23,0-23,25-1,-25 0,50-24,0 0,0-50,0 25,0-25,-1-48,26 23,-25 25,0 1,-25 0,24 24,-48 24,24 0,0 1,0 0,0 24,0 0,24-49,1 25,26-25,-26 0,24-25,1-24,-25 0,24-1,1 2,-25-2,-25 0,24 2,-24 23,0 25</inkml:trace>
  <inkml:trace contextRef="#ctx0" brushRef="#br0" timeOffset="626">970 148,'0'-25,"26"0,-26 2,-26-2,1 25,-25 0,26 48,-26-23,25 25,-24 0,24-2,0 2,25-25,0-1,0 25,25-49,0 0,-1 0,1-49,0 0,0-1,24 2,-24-2,0 25,-25 50,0 25,-25-26,25 25,-25 1,25-26,0 25,-24-24</inkml:trace>
  <inkml:trace contextRef="#ctx0" brushRef="#br0" timeOffset="1127">1318 75,'0'-25,"-25"25,1 25,-1-25,0 23,0 2,0 0,0-25,25 25,0 0,0 0,25-1,0 0,-25 26,25-25,-25-1,0 25,0-24,0 0,-25-25,0 24,0-24,1 0,-1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10.436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495 0,'24'0,"-48"25,24 24,-25 26,0-1,-25 1,1 24,0-25,24 1,1 24,-1-49,0-1,25-24,-25 25,25-26</inkml:trace>
  <inkml:trace contextRef="#ctx0" brushRef="#br0" timeOffset="313">0 447,'24'0,"1"0,25 24,24-24,-24 0,24 0,0 0,-25 0</inkml:trace>
  <inkml:trace contextRef="#ctx0" brushRef="#br0" timeOffset="595">867 0,'0'25,"-25"24,0 1,0 49,-24-24,24-1,-25 25,26-24,-1 24,0-49,0-1,0 1,0-25,50-25,-25-25,0 0,25-25,0 1,0-26,24 26,-24-1,25 1,-1 24,-24 25,0 0,0 0,0 25,-25 24,0 1,0-1,-25 26,0-26,25 1,-25-25,0 0,25-1,-24 1,24-25</inkml:trace>
  <inkml:trace contextRef="#ctx0" brushRef="#br0" timeOffset="1112">965 719,'25'-24,"0"24,-1-25,26 0,0-25,-26 26,26-1,-25-25,0 25,-25 1,-25-1,0 25,0 25,-24-1,-1 26,25-25,-24 24,24 26,25-26,0 1,0-25,25 24,-1-24,26 0,-25 0,24-25,1 25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13.945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277 397,'25'-25,"-25"0,25 0,-25 1,0-1,-25 25,0 0,1 0,-1 49,-24-24,0 25,-1-1,25 26,0-26,1 1,24-25,0 24,24-24,1-25,25 0,-25 0,24 0,-25-25,26 1,-26-1,26-25,-25 25,0-24</inkml:trace>
  <inkml:trace contextRef="#ctx0" brushRef="#br0" timeOffset="329">377 496,'0'25,"-25"0,25 24,0 1,0 24,0 25,-25-24,25-1,0 25,-25-24,0-26,1 26,-1-50,-24-1,24 1,1-25,-1-25,0 1,0-26,0 25,25-49,0 24,25 1,-25-26</inkml:trace>
  <inkml:trace contextRef="#ctx0" brushRef="#br0" timeOffset="862">575 570,'0'25,"-25"0,25 0,0 0,0-1,0 1,0 0,0 0,0-50,0-25,25 26,-25-26,0 0,25 1,-1 24,0-49,1 49,0 25,0-25,0 50,-25-25</inkml:trace>
  <inkml:trace contextRef="#ctx0" brushRef="#br0" timeOffset="1269">921 670,'0'-25,"50"0,-25 0,-1 0,0-24,1 24</inkml:trace>
  <inkml:trace contextRef="#ctx0" brushRef="#br0" timeOffset="1348">1094 422,'-25'-25,"0"25,1 0,0 25,-26-1,0 26,26 0,-1-1,0 1,25-1,0 1,25-25,0 24,24-24,1 0,-1-25</inkml:trace>
  <inkml:trace contextRef="#ctx0" brushRef="#br0" timeOffset="1661">1367 521,'-25'0,"0"25,-24-1,24 1,-25 25,25-25,25 24,0-24,25 0,25-25,-25 0,-1-25,1 25,0-50,0 26,0 24,-25 24,0 1,-25 25,25-25,25-1,-25 1,23 0,2 0,0-25</inkml:trace>
  <inkml:trace contextRef="#ctx0" brushRef="#br0" timeOffset="2131">1861 0,'0'25,"0"24,-25 26,1-1,-1 1,1 24,24 0,-25 0,0-24,25-26,-25 1,25-1,0-24</inkml:trace>
  <inkml:trace contextRef="#ctx0" brushRef="#br0" timeOffset="2428">1564 595,'25'0,"0"25,24 0,1-25,0 25,23-25,1 0,-24-25,-25 0,25 0,-26 0,-48 1,-1-1,0 50,-25-25,1 24,24 26,0-25,25 24,0 1,0-25,25 24,24-24,1 0,0-25</inkml:trace>
  <inkml:trace contextRef="#ctx0" brushRef="#br0" timeOffset="2851">2406 570,'-25'-24,"0"48,0-24,0 25,1-25,-1 25,0 0,25 0,25-1,0 26,-1-25,-24 24,25-24,0 25,0-25,-25-1,-25 1,25 0,-25-25,0 0,1-25,-1 0,25 1,0-1,0 0</inkml:trace>
  <inkml:trace contextRef="#ctx0" brushRef="#br0" timeOffset="3290">2727 198,'0'25,"-25"25,0-1,25 26,-24 24,-1-25,25 1,0-1,0 1,25-26,-25 26,0-26,24 1,-24-25</inkml:trace>
  <inkml:trace contextRef="#ctx0" brushRef="#br0" timeOffset="3603">2604 645,'24'0,"1"0,24 25,26-25,-26 24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18.332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249 323,'0'-25,"0"1,-24 24,-1 0,0 24,-25 26,25 0,-23 25,23-25,0-1,25 1,25-25,0 1,0-2,-2-24,27-24,-25 24,0-51,0 26,-1-49,0-1,-24 0,0 25,0 1,-24 24,24 0,-24 25,24 0</inkml:trace>
  <inkml:trace contextRef="#ctx0" brushRef="#br0" timeOffset="501">841 0,'-25'25,"-25"24,26 27,-25-2,-1 0,25 26,1-25,0 0,24-1,0 1,-25-25,50-25,-25 0,0-25</inkml:trace>
  <inkml:trace contextRef="#ctx0" brushRef="#br0" timeOffset="752">397 423,'24'0,"1"0,49 25,-24-25,48 25,-24-25,0 25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19.428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420 347,'-24'-25,"-1"25,0-24,-24 48,25-24,-26 51,-24-1,24-1,0 1,26 0,-1-26,25 1,25 0,-1-25,26 0,0-25,-26 0,26 1,-25-26,24 25,-49 50,-24 25,-1-26,25 1,0 25,0-25,0-25</inkml:trace>
  <inkml:trace contextRef="#ctx0" brushRef="#br0" timeOffset="517">867 0,'0'25,"-25"24,-25 26,26-1,-26 1,0 0,1 0,24-26,-25 1,26-1,-1 1,25-25,0-25</inkml:trace>
  <inkml:trace contextRef="#ctx0" brushRef="#br0" timeOffset="878">1238 25,'0'25,"-25"24,-24 26,-1-1,0 0,26 2,-26-2,0-24,26 0,0-26,24 1,0 0,0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20.776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297 51,'0'-25,"0"0,-24 25,-1 0,0 0,0 25,0 0,1 0</inkml:trace>
  <inkml:trace contextRef="#ctx0" brushRef="#br0" timeOffset="235">273 496,'0'50,"0"-25,-25-1,0 1,0 0,-24-25,24 0,-25 0,25 0,1-25,-1 0</inkml:trace>
  <inkml:trace contextRef="#ctx0" brushRef="#br0" timeOffset="1159">273 26,'-25'0,"0"0,25 25,-25-25,25 25,-25-1,1 1,-1 0,25 0,0 0,25-1,-25 0,24 1,1 0,-25 0,25-1,0 1,-25 25,25-50,-25 25,0-1,0 1,0-25</inkml:trace>
  <inkml:trace contextRef="#ctx0" brushRef="#br0" timeOffset="1833">794 1,'0'25,"0"0,0 24,-25 1,0 24,0-25,-24 25,24 1,0-26,0 1,25 0,-25-1,25-24,0-25</inkml:trace>
  <inkml:trace contextRef="#ctx0" brushRef="#br0" timeOffset="2177">422 347,'49'0,"-24"0,25 0,24 0,0 0,-24 0,24 0,-24 0,0 0,-1 0,-24 0,-50-24,0 48,1 1,-26 0,50 0,-25 0,25 24,25-24,-25 0,25 0,24-25,-24 24,0-24,0-24,0-1,-1-25,1 25,-25-24,0-1,-25 25,25-24,-24 24,24 25</inkml:trace>
  <inkml:trace contextRef="#ctx0" brushRef="#br0" timeOffset="2694">1265 347,'0'25,"-25"0,25 0,0 0,0-1,0 1,25-25,-25 25,25-25,-1 0,-24 25,25-50,-25 25</inkml:trace>
  <inkml:trace contextRef="#ctx0" brushRef="#br0" timeOffset="3164">1339 397,'0'25,"0"0,0-1,-25 1,25 0,0 0,0 24,0-24,0 0,-24 0,24 0,0-1,24-24,-24-24,0-1,0 0,0-25,25 26,0-26,-25 0,25 26,0-26,-1 25,1 25,0-25,0 25,-25 25,25-25,-25 25</inkml:trace>
  <inkml:trace contextRef="#ctx0" brushRef="#br0" timeOffset="3728">1711 422,'0'25,"0"-1,0 1,25 0,0 0,-25 0,25-1,-25 1,25 0</inkml:trace>
  <inkml:trace contextRef="#ctx0" brushRef="#br0" timeOffset="3979">1935 447,'-25'49,"0"1,0-1,-24 1,24 24,-25-25,25 1,1-1,-1 1,25-25,0-1,0 1,25-25,-1-25,1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3:26.415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224 74,'0'25,"-25"25,25-26,0 26,-25 24,25-24,-25 0,25 23,-25 1,1 1,24-1,-25 1,25-1,-25-24,25 24,-25-24,25-1,-25 1,25-25,0 0,0-25</inkml:trace>
  <inkml:trace contextRef="#ctx0" brushRef="#br0" timeOffset="595">596 0,'0'25,"-25"24,25 1,-25 24,0 1,25-1,-24 24,-1 1,0 1,25-26,0 25,-25-24,25-1,0-24,0-1,0 1,-25-25,25 0,0-1</inkml:trace>
  <inkml:trace contextRef="#ctx0" brushRef="#br0" timeOffset="987">124 916,'0'-24,"25"24,25 0,-25 0,24 0,-24 0,25-25,-1 25</inkml:trace>
  <inkml:trace contextRef="#ctx0" brushRef="#br0" timeOffset="1238">844 817,'0'-25,"-25"50,0-25,0 50,1-25,-26 24,25 1,25 0,-25-26,25 1,25 0,0 0,0-25,0 0,-1 0,26-25,0 0,-26 0,1-24,0 24,0 0,-25 0,-25-24,25 24,-25 25,0-25,1 0,24 25</inkml:trace>
  <inkml:trace contextRef="#ctx0" brushRef="#br0" timeOffset="1676">1067 867,'0'25,"0"-1,0 1,0 25,0-25,0 0,0-1,0 1,0 0,0-50,0-24,25 24,-25-25,25 0,-1 1,1 24,0 0,0 0,24 25,-24 0,0 25,0 25,-25-1,25 1,-25-25,0 25,0-26,0 1,0 0,0-50,0 0,0 1,0-26,0 0,25 25,-1-24,1-1,0 25,0 1,0 24,-1 0,1 24,0 1,-25 25,0-25,0 49,0-49,0 25,0-1,0-24,0 0,25-25</inkml:trace>
  <inkml:trace contextRef="#ctx0" brushRef="#br0" timeOffset="2365">1737 991,'25'0,"-1"0,1 0,25-25,-25 0,24 25,-24-25,25 1,-26-26,1 25,-25-24,-25 24,1 25,-26 25,0-1,1 26,24 0,0-1,0 1,25 0,0-26,25 1,0 0,0 0,24-25,1-25,0 25,-1-25</inkml:trace>
  <inkml:trace contextRef="#ctx0" brushRef="#br0" timeOffset="2757">2282 867,'25'0,"-25"25,-25-1,25 26,0 0,0-1,0-24,0 25,25-25,-25-1,0-48,0-26,0 0,0 1,25-1,-25 0,25 1,0 24,-1-25,26 50,-25-24,25 24,-26 0,26 24,-25-24,0 25,-1 0</inkml:trace>
  <inkml:trace contextRef="#ctx0" brushRef="#br0" timeOffset="3399">3002 1016,'25'-25,"-1"25,1 0,25 0,-1 0,-24 0</inkml:trace>
  <inkml:trace contextRef="#ctx0" brushRef="#br0" timeOffset="4026">3126 1536,'-25'0,"0"0,0 0,-24 24,-1-24,1 0,-1 0,-24 0,-26 0,1-24,0 24,-25 0,0 0,-25 0,25 0,-25 0,0 24,1-24,-1 0,0 0,0 25,25-25,-25 0,25 25,0-25,25 25,0-25,24 0,1 25,24-25,25 0,-24 0,24 24,25-24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4:25.883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  <inkml:brushProperty name="ignorePressure" value="1"/>
    </inkml:brush>
  </inkml:definitions>
  <inkml:trace contextRef="#ctx0" brushRef="#br0">373 0,'0'24,"-25"1,25 26,-50 23,25 2,-24-2,24 26,-25-24,26 24,-1-26,0-24,0 1,25-27,-25 1</inkml:trace>
  <inkml:trace contextRef="#ctx0" brushRef="#br0" timeOffset="313">0 399,'25'25,"25"0,-25-25,24 26,1-26,24 0,-24 0,0 0,-1 0,1-26,-25 1,-1 25,-24-25,0 1,-24 24,-1 24,-25 1,1 0,-1 26,0-2,50 27,-24-27,24 1,24 1,1-2,25-24,-1 1,1-26,0 0,-1-26</inkml:trace>
  <inkml:trace contextRef="#ctx0" brushRef="#br0" timeOffset="799">993 174,'-25'26,"0"24,0-1,0 2,-24 23,-1 2,25 49,-24-51,24-23,0-2,0 1,25-24,0-1,25-25</inkml:trace>
  <inkml:trace contextRef="#ctx0" brushRef="#br0" timeOffset="1112">1241 149,'-25'0,"25"25,-25 26,0 23,1 2,-26-2,0 26,1 0,24-25,-25 0,50-25,-25 1,25-27,0 1,25-25</inkml:trace>
  <inkml:trace contextRef="#ctx0" brushRef="#br0" timeOffset="1363">1142 775,'24'0,"1"-25,0 25,0 0,0-26,-1 26,1-25,0 0,0-24,-25 24,0-26,-25 51,0 51,-24-51,24 25,-25 24,25 1,-24-24,49 23,-25 1,50 1,-25-27,25 26,-1-24,26-1,-25-25,24 0</inkml:trace>
  <inkml:trace contextRef="#ctx0" brushRef="#br0" timeOffset="1801">1588 750,'-25'25,"0"24,25 2,-24-2,24 1,-25-24,25-1,0-50,25-26,-1 2,1-2,0 1,0 1,0-2,24 26,-24 0,0 25,24-24,-24 24</inkml:trace>
  <inkml:trace contextRef="#ctx0" brushRef="#br0" timeOffset="2240">2208 649,'-25'0,"0"25,1-25,-1 0,0 25,-25 0,26 1,-1-26,25 25,0-1,0 1,25 0,-25 1,24 23,1-24,0 26,0-26,0-1,-25 1,0 0,-25 0,25 1,-25-2,-25-24,26 0,-1 25,0-25,0-25</inkml:trace>
  <inkml:trace contextRef="#ctx0" brushRef="#br0" timeOffset="3023">546 399,'25'0,"0"0,0 0,-1 25,-24 0,0 1,0-1,-24-1,-1 1,0-25,0 0,0 0,1 0,-1 0,0 0,0-25,0 25,25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05.67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74,'24'0,"26"-25,0 25,24 0,1 0,24-24,25 24,0 0,25 0,-1-25,26 25,25 0,-26 0,50 0,-24 0,24 0,-25 0,25 0,0 0,-25 0,26 0,-1 25,-25-25,1 0,-1 24,-24-24,-1 0,-24 0,-49 0,24 0,-25 0,-25 0,-24 0,-25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10.254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0 100,'0'25,"25"-25,25 0,-1 0,1 0,-1 0,26 0,-1 0,25-25,1 25,-1-26,25 26,0 0,0-24,25 24,0-25,24 25,1 0,-1 0,26-25,-1 25,-24 0,50 0,-25 0,24 0,0 0,0 0,-24 25,24-25,-49 0,24 25,-24-25,-1 24,-24-24,0 26,-50-26,-24 25,-1-25,-24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8:42.691"/>
    </inkml:context>
    <inkml:brush xml:id="br0">
      <inkml:brushProperty name="width" value="0.09701" units="cm"/>
      <inkml:brushProperty name="height" value="0.09701" units="cm"/>
      <inkml:brushProperty name="color" value="#FF0000"/>
      <inkml:brushProperty name="fitToCurve" value="1"/>
    </inkml:brush>
  </inkml:definitions>
  <inkml:trace contextRef="#ctx0" brushRef="#br0">11235 0,'0'24,"0"1,0 0,-24 0,24 0,0-1,0 1,0 0,-25 0,25 0,0 49,0-49,0 0,0 0,-25-25,25 49,0-24,0 0,0 0,0-1,0 1,0 0,-25 0,25 0,0-1,0 1,0 0,0 0,0 0,0-1,0 1,0 0,-25-25,25 25,0 0,0-1,0 1,0 0,0-50,-24 25,-1 0,0 25,0-25,0 0,1 0,-1 0,0 0,-25 0,25 0,-23 0,23 0,-25 0,26 0,-26 25,25-25,-24 0,-1 0,0 0,1 0,-1 0,1 25,-1-25,1 0,-25 0,24 0,1 0,-26 24,1-24,0 0,-1 0,2 25,-2-25,1 0,-1 0,-24 0,25 25,-25-25,25 0,-25 0,0 0,0 0,-1 0,26 0,-24 0,-26 0,24 0,1 0,0 0,-24 25,24-50,0 50,-25-25,-1 0,27 0,-26 0,0 0,0 0,0 0,1 0,-1 0,0 0,25 25,-49-25,49 0,-25 0,0 0,0 0,1 0,-1 0,0 0,0 0,1 0,-1 0,0 0,0 0,24 0,-23 0,-1 0,0 0,0 25,1-25,24 0,-25 0,0 0,25 25,-24-25,-1 0,0 0,24 25,-24-25,1 0,24 0,-25 0,25 0,-25 25,26-25,-2 0,1 0,-25 25,25-25,1 0,-1 0,24 24,-24-24,0 25,0-25,25 25,0-25,-26 0,26 0,0 25,-1-25,26 0,-26 25,27-25,-27 0,26 0,-1 0,-24 25,24-25,25 0,-24 0,-1 0,0 0,26 0,-25 0,24 0,0 0,0 0,1 0,-1 0,0 0,0 0,0 0,1 24,24 1,0 0,0 0,0 0,0 24,0-24,0 25,0-1,0 1,0-1,0 1,0 0,0 24,0-24,0-1,0 1,0-25,0 24,0-24,0 0,0 0</inkml:trace>
  <inkml:trace contextRef="#ctx0" brushRef="#br0" timeOffset="3728">11111 992,'25'0,"0"0,-25-25,25 25,0 0,24 0,-24-25,25 25,-2 0,2 0,24-25,-24 25,24 0,1 0,-1-24,0 24,25 0,-25 0,25-25,1 25,-26 0,25 0,-1 0,2 0,-1 0,0 0,0 0,25 0,-25 0,25 0,-25 0,25 0,0 0,-1 0,1 0,0 0,0 0,-1 0,1 0,0 0,0 0,24 25,-24-25,0 0,25 0,-1 0,-24 0,24 0,1 0,-26 0,26 0,0 0,0 24,-26-24,26 0,-1 0,1 0,-1 0,1 0,0 0,-25-24,24 24,0 0,1 0,0 0,-1 0,-24 0,25 0,0 0,-2-25,2 25,0 0,-25 0,24 0,1 0,0 0,-26 0,25 0,-24 0,25 0,-26 0,26 0,-25 0,0 0,0 0,-1 0,-24 0,25 0,0 0,-1 0,-23 0,-1 0,25 0,-25 0,0 0,0 0,0-25,-25 25,25 0,1 0,-26 0,24 0,-23 0,-1 0,25 0,-24 0,-26 0,26 0,-2-25,-23 25,24 0,-24 0,24 0,-24 0,-1 0,1 0,24 0,-24 0,-1-25,0 25,1 0,0 0,-1 0,-24 0,25 0,-1 0,-24 0,25 0,-26 0,1 0,0 0,0 0,-1 0,0 0,1 0,0 0,0 0,0 0,-1 0,1 0,0 0,0 0,0 0,-1 0,-24 25,0 0,0 0,0 0,0-1,0 1,0 0,0 0,0 24,0 1,-24-25,24 25,0 0,0 0,0-1,-25 1,25 0,0-1,0 1,0-25,0 24,0-24,0 25,0-26,0 1,0 0,0 0,0 0,0-25</inkml:trace>
  <inkml:trace contextRef="#ctx0" brushRef="#br0" timeOffset="6548">18020 893,'0'24,"0"1,0 0,0 0,24 0,-24 24,0 1,0 0,-24 0,24 0,0 24,0-24,-25-1,25 26,0-26,0 1,0 0,0-1,0-24,0 0,0 0,0-1,0-48,0 24</inkml:trace>
  <inkml:trace contextRef="#ctx0" brushRef="#br0" timeOffset="8083">7472 1166,'24'25,"-24"0,0 0,-24 0,24 24,0 1,-25 0,25-1,0 1,-25-1,25 26,-24-26,24 1,0 24,-25-24,25 0,0 24,-25-24,25-1,-25 1,25-25,0-25,0 24,0 1,0 0,0-50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07.69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0 198,'25'0,"-25"-25,25 25,0 0,-1 0,26-24,0 24,-1-25,1 25,-1 0,1-25,25 25,-26 0,1-25,-1 25,-24 0,25 0</inkml:trace>
  <inkml:trace contextRef="#ctx0" brushRef="#br0" timeOffset="485">347 198,'0'25,"0"0,0 24,0-24,0 50,0-27,0 2,0-1,0 1,0 0,0-25,25 24,-25-24,0 0</inkml:trace>
  <inkml:trace contextRef="#ctx0" brushRef="#br0" timeOffset="971">819 0,'0'49,"-25"1,25 0,0-1,0 1,25 24,-25-24,0 23,0-23,0-1,25-24,-25 25,0-25,0 0,0-50,0 0,24-50,1 26,-25-1,25 25,0 2,0 23,-1 0,1 0,0 23,0 2,-25 25,25-25,-25 24,0-24,24 0,-24 0,0 0,25-1</inkml:trace>
  <inkml:trace contextRef="#ctx0" brushRef="#br0" timeOffset="1566">1315 544,'25'0,"-1"0,26-24,-25 24,0-25,-1 25,1-25,0 0,0 0,0 2,-50-2,0 25,0 0,-24 48,-1-23,25 25,0-25,1 24,24-24,0 25,24-25,1-1,25 1,-1 0,1 0,0-25,-25 25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28.285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448 152,'0'25,"0"0,0 0,0 49,0 0,0 0,0 0,0 0,0 0,0 1,0-2,0 2,-25-26,25-24,0 25,0-26</inkml:trace>
  <inkml:trace contextRef="#ctx0" brushRef="#br0" timeOffset="423">26 301,'-24'-49,"24"-1,0 25,24-24,26 0,0 24,-1 0,26 1,-1 24,1 0,24 24,-25 26,0-1,-25 0,1 1,-25 24,-1-25,-24 0,-24 26,-26-26,0-24,2 24,-2-24,1-1,-1 1</inkml:trace>
  <inkml:trace contextRef="#ctx0" brushRef="#br0" timeOffset="956">745 770,'25'-24,"-1"-1,-24 0,25 25,0-25,0 0,0 1,-25-25,-25 49,0 24,0 1,-24-1,24 26,-25 24,25-25,25 1,0-1,0-24,25 25,25-50,-1 25,1-25,0-25,-1 25,1-25</inkml:trace>
  <inkml:trace contextRef="#ctx0" brushRef="#br0" timeOffset="1410">1166 671,'0'50,"0"-25,25-1,-25 25,25 1,-25-1,25-24,-25 0,0-50,-25 25,25-25,-25-24,25-1,0 26,0-25,0 24,0-25,25 25,-25-24,25 25,0-1,0 25,24 0,-24 0,25 0,-26 0,1 25,0-1,0-24,0 25</inkml:trace>
  <inkml:trace contextRef="#ctx0" brushRef="#br0" timeOffset="2225">894 597,'24'0</inkml:trace>
  <inkml:trace contextRef="#ctx0" brushRef="#br0" timeOffset="2256">894 597,'0'0,"49"0</inkml:trace>
  <inkml:trace contextRef="#ctx0" brushRef="#br0" timeOffset="2272">943 597,'25'0,"0"25,-25-1,25-24,-25 25,0 25,-25-25,0 24,0-49,0 24,1 1,-1-25,0 0,0 25,0-25,1 0,-1 0,0 0,0 0</inkml:trace>
  <inkml:trace contextRef="#ctx0" brushRef="#br0" timeOffset="4574">1737 326,'0'24</inkml:trace>
  <inkml:trace contextRef="#ctx0" brushRef="#br0" timeOffset="4731">1737 646,'0'50,"0"-25,0 24,0-24,0 24,0-24,0 0,0 24,0-24,0-25</inkml:trace>
  <inkml:trace contextRef="#ctx0" brushRef="#br0" timeOffset="5091">2182 523,'-24'0,"-1"25,0 0,-25-1,26 25,-1 1,-25 0,50 23,25-23,0-25,0-1,24-24,1 0,-1 0,1 0,-25-24,24-1</inkml:trace>
  <inkml:trace contextRef="#ctx0" brushRef="#br0" timeOffset="5530">2530 5,'-25'24,"25"26,0-1,-25 25,25 0,0 0,-25 0,25 1,0-1,0-25,0 25,0-24,0-1,25-25,-25 26,25-50,-25 25,0-25</inkml:trace>
  <inkml:trace contextRef="#ctx0" brushRef="#br0" timeOffset="5890">2703 696,'25'0,"0"0,0-25,0 25,-1-25,1 25,0-24,0-1,0 1,-25-1,0 0,-25 1,0 24,0 24,-24-24,-1 25,0 24,1 0,24 1,25 0,0 23,25-48,24-25,-24 25,25-25,-1 0,26 0,-26 0,1-25</inkml:trace>
  <inkml:trace contextRef="#ctx0" brushRef="#br0" timeOffset="6297">3322 573,'0'-25</inkml:trace>
  <inkml:trace contextRef="#ctx0" brushRef="#br0" timeOffset="6329">3322 573,'0'0,"25"-99</inkml:trace>
  <inkml:trace contextRef="#ctx0" brushRef="#br0" timeOffset="6344">3347 474,'-25'0,"1"0,-1 0,0 25,0-25,25 24,-25 1,25 0,0-1,25 1,25-1,-25 1,24 25,-24-25,25-1,-50 1,25-1,-25 26,0-25,-25-1,0-24,0 0</inkml:trace>
  <inkml:trace contextRef="#ctx0" brushRef="#br0" timeOffset="8287">250 1388,'25'0,"-1"0,26 0,0 0,24-25,0 25,25 0,25 0,0 0,0-25,49 25,1 0,0-25,24 25,-1 0,2 0,24 0,-24 0,24 0,-25 0,0 25,-25-25,-24 0,0 25,-25-25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10.49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124 225,'0'24,"25"26,-25 0,0-1,25 1,-25-1,24 26,-24-26,0 1,0 0,25-25,-25 24,0-24,0 0,0-25</inkml:trace>
  <inkml:trace contextRef="#ctx0" brushRef="#br0" timeOffset="376">0 249,'0'-24,"0"-26,25 0,0 26,-1-26,26 25,0 25,-1-25,1 25,-25 25,24 0,-24 0,0 24,0 1,-25 0,0-1,-25-24,0 25,0-26,0 26,1-25</inkml:trace>
  <inkml:trace contextRef="#ctx0" brushRef="#br0" timeOffset="1049">719 497,'0'-49,"-24"24,-1 25,0 0,0 25,0 0,1-1,-1 26,0 0,25-1,0 1,0-25,0 0,25-1,0-24,-1-24,26 24,-25-25,0 0,-1-25,1 25,-25 1,0 48,0 1,0 0,0 0,0 0,25 0,-25-1,25-24</inkml:trace>
  <inkml:trace contextRef="#ctx0" brushRef="#br0" timeOffset="1629">893 621,'0'25,"0"0,25 0,-25 0,0 0,0-1,25-24,-25 25,0-50,-25 1,25-1,0 0,0-25,0 25,0 1,25-1,-1-25,1 25,0 25,-25 25</inkml:trace>
  <inkml:trace contextRef="#ctx0" brushRef="#br0" timeOffset="3336">1240 1,'0'25,"0"50,0-26,0 26,0-1,25 0,-25 1,0-26,25 26,-25-26,0 1,25-25,-25 25,24-26,-24 1</inkml:trace>
  <inkml:trace contextRef="#ctx0" brushRef="#br0" timeOffset="3712">1141 597,'50'0,"-26"0,1-25,25 25,-1 0,-24 0,25 0,-1-25,-24 0</inkml:trace>
  <inkml:trace contextRef="#ctx0" brushRef="#br0" timeOffset="3994">1488 26,'0'50,"0"-25,0 24,25 26,0-1,-25 0,25-24,0 24,-25-24,0 0,24-1,-24-24,0 0,0 0,0-75,0 25,25 0,-25-24,25-1,-25 25,25 25,0-24,-1 24,1 24,-25 1,25 0,0 0,-25 24,25-24,-25 25,24-25,1 0,-25-1</inkml:trace>
  <inkml:trace contextRef="#ctx0" brushRef="#br0" timeOffset="4621">2034 621,'25'0,"0"0,-1 0,1-24,0 24,-25-25,25 0,-25 0,0 0,-25 1,0 48,0-24,-24 25,24 25,0-25,25 24,-25-24,50 25,-25-25,25-1,0-24,0 25,24-25,-24 0,25 0</inkml:trace>
  <inkml:trace contextRef="#ctx0" brushRef="#br0" timeOffset="5059">2307 547,'0'50,"0"-26,0 26,0-25,25 0,-25 0,0-50,0 0,0 0,0-25,24 26,-24-26,25 25,0 0,0 25,0 0,-1 0,-24 25,25 0,-25 25,0-26,0 1,0 0,0 0,0 0,0-50,0 25</inkml:trace>
  <inkml:trace contextRef="#ctx0" brushRef="#br0" timeOffset="5529">2654 522,'-25'25,"0"25,25-26,0 1,0 0,0 0,25-25,-25 25,50-25,-25 0,0 0,-1-25,1 25,-25-25,25-25,-50 26,25-1,-25 25,1-25,-1 0,0 25,0-25</inkml:trace>
  <inkml:trace contextRef="#ctx0" brushRef="#br0" timeOffset="6046">2853 547,'24'50,"-24"-26,0 1,0 0,0 0,0-50,0 0,0 0,25 1,-25-1,25 0,0 0,-25 0,25 25,24 0,1 0,-50 25,25 0,-1 0,1 24,-25-24,0 0,0 0,25-25,-25 25,0 0,0-25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17.12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0,'25'0,"0"0,-1 0,25 0,-24 0,24 0,0 0,1 0,-26 25,25-25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37.574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0 26,'25'0,"-1"0,1 0,0 0,1-22,-1 22,-1 0,1 0,0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38.874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151 100,'0'25,"0"0,-25 0,25 25,-25 25,25 1,0-1,-25 1,25 24,-25-25,25-25,0 25,-25-25,25 0,0 1,-25-26,25 0,0-50,-25 0,50-26,-25 1,0-25,25 0,-25-25,25 24,0-24,0 25,-25-1,25 1,0 25,25 0,-26 0,1 25,26-1,-26 26,-1 0,1 51,0-1,-25 25,26 0,-26 1,25-1,-25 26,0-27,0 1,0-24,0-1,0 0,0 0,0-24,-25-2</inkml:trace>
  <inkml:trace contextRef="#ctx0" brushRef="#br0" timeOffset="705">26 702,'25'0,"0"0,25 0,0-26,24 26,-23 0,23 0,-23 0,23 0,-24 0</inkml:trace>
  <inkml:trace contextRef="#ctx0" brushRef="#br0" timeOffset="987">800 50,'25'0,"-25"25,0 25,0 0,0 26,0-1,0 25,0-25,0 0,0 25,24-49,-24 24,0-25,25 1,-25-27,0 1,0-25</inkml:trace>
  <inkml:trace contextRef="#ctx0" brushRef="#br0" timeOffset="1332">575 652,'25'0,"0"0,25 0,-1 0,2 0,23-25,-24 25,1 0,-2-26</inkml:trace>
  <inkml:trace contextRef="#ctx0" brushRef="#br0" timeOffset="1630">1149 0,'0'75,"-25"-25,25 0,25 26,-25 24,0-25,0 26,25-27,-25 1,25 1,-25-26,0 0,0-25,25 1,-25-52,-25 1,25 0,0-25,25 0,-25-25,24 24,2 26,-1 0,0 1,24 24,-24 0,26 24,-26 1,-1 26,1-2,-25 2,25-1,-25-25,25 0,-25 0,0 0,26-25,-26 26,0-26</inkml:trace>
  <inkml:trace contextRef="#ctx0" brushRef="#br0" timeOffset="3321">1773 727,'25'0,"0"0,0 0,24-25,-23 25,-1-26,0 26,-1-24,1-1,-25-26,-25 26,1 1,-26 24,24 24,-23-24,24 50,-25 1,24-1,26 0,-24-25,48 25,-24-25,26 0,24-25,-25 26,24-26,2 0,-2 0,1-26,1 26,-2-25</inkml:trace>
  <inkml:trace contextRef="#ctx0" brushRef="#br0" timeOffset="3807">2247 601,'-25'26,"25"23,0-23,25 24,-25 0,0 0,25-25,-25 1,0-52,0 1,0 0,0-25,0 0,0-1,25 2,0 23,0 1,24 0,-24 25,1 25,-1 0,0 1,-25 23,0 2,0-26,24 0,-24 0,0 0,25-25,-25-25</inkml:trace>
  <inkml:trace contextRef="#ctx0" brushRef="#br0" timeOffset="4386">2771 200,'0'25,"0"1,-25-2</inkml:trace>
  <inkml:trace contextRef="#ctx0" brushRef="#br0" timeOffset="4512">2721 527,'0'49,"0"-24,0 26,0-1,0-25,25 0,-25 25,0-25,0 0,25 0,0-25</inkml:trace>
  <inkml:trace contextRef="#ctx0" brushRef="#br0" timeOffset="4747">3170 652,'25'-25,"0"-1,-25 1,0 0,0 1,-25 24,0 0,0 0,-24 24,-2 26,26-24,1 23,-1 2,25-26,0 25,25-50,-1 0,1 0,0 0,1-25,-1 0,-1 0,1 0,-25-1,0 2,0 48,0 2,0-1,0 0,0 25,25-50,0 25,-25 0,25-25,25 25</inkml:trace>
  <inkml:trace contextRef="#ctx0" brushRef="#br0" timeOffset="5279">3445 601,'0'51,"-26"-1,26-25,0 0,0 25,0-25,26 0,-26-50,0-25,25 25,-25-25,25 0,0-1,-1 1,27 26,-26 24,24 0,1 24,1-24,-27 50,1-24,0 23,-25 2,0-26,-25 50,25-50,0 0,0 1,0-26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5:00.22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322 0,'-25'50,"0"24,1 1,-1-1,0 1,0-1,25 0,0 1,0-1,25 1,0-26,0 1,-1-1,1 1,25-25,-1 24</inkml:trace>
  <inkml:trace contextRef="#ctx0" brushRef="#br0" timeOffset="595">347 1116,'0'25,"25"25,-25-1,24 1,-24 24,25-24,-25 0,25-1,-25 1,25 0,-25-1,25-24,-25 25</inkml:trace>
  <inkml:trace contextRef="#ctx0" brushRef="#br0" timeOffset="924">0 1315,'0'-25,"0"-25,24 26,26-26,0 25,24 0,0 1,26-1,-1 25,25 25,-25-1,25 26,-49 0,24 24,-50 0,1 1,-25-1,-25 1,-25-1,0-24,-24-1,-1 1,-24-25,24 0,-24-25,24 0,-24 0</inkml:trace>
  <inkml:trace contextRef="#ctx0" brushRef="#br0" timeOffset="1520">1240 1737,'25'0,"-1"-25,1 25,25-25,-25-25,-1 26,26-1,-25 0,0-25,-25 26,0-1,-25 0,0 25,0 0,-24 25,-1 24,25 1,-24 0,24-1,0 1,25-1,0 1,25-25,0 0,24-1,1 1,-1-25,1-25</inkml:trace>
  <inkml:trace contextRef="#ctx0" brushRef="#br0" timeOffset="1927">1761 1563,'0'25,"0"0,0 24,0 1,0-1,0 1,0-25,0 24,0-24,0-50,0 1,0-51,0 1,0 24,0-24,25 49,-1 0,1 0,0 25,0 25,0 0,-1 0,1 49,-25-24,25-25,-25 24,0-24,0 0,-25-25,25-25,0-25,0 26,0-51,0 26,25-26,0 50,24 1,-24-1,0 50,0-1,0 26,-1 0,-24-1,25 26,-25-26,0-24,0 25,0-26,25-24,-25-24</inkml:trace>
  <inkml:trace contextRef="#ctx0" brushRef="#br0" timeOffset="2616">2406 1538,'-25'50,"0"-1,25 1,0 0,0-26,0 26,25-25,0 0,-1-25,26 24,-25-24,0-24,24-1,-49 0,25-25,-25-24,-25 24,25 26,-25-26,-24 0,24 26,0-1</inkml:trace>
  <inkml:trace contextRef="#ctx0" brushRef="#br0" timeOffset="2992">2778 1489,'-25'0,"0"24,0 1,0 0,1 25,-1-26,25 26,25 24,-1-49,1 0,25 0,0-25,-26 25,26-25,0-25,-1 0,-24 0</inkml:trace>
  <inkml:trace contextRef="#ctx0" brushRef="#br0" timeOffset="3337">3100 1637,'0'25,"25"25,-25-25,25 24,-25-24,25 0,-1 0,-48-100,24 50,0-24,0-1,0 1,0-1,24-24,1 74,0-25,0 25,24 0,-24 25,0-1,25 1,-26 0</inkml:trace>
  <inkml:trace contextRef="#ctx0" brushRef="#br0" timeOffset="3791">3770 1538,'0'-25,"-25"1,0-1,0 25,1 0,-26 25,25 24,-24 1,24-25,0 24,0 1,25-25,0-1,25 1,0-25,0 0,24 0,-24 0,25-25,-26 1,1-26,0 25,0 0,-25 1,-25 48,25 26,0 0,0-26,25 1,0 0,0 0,-1-25,1 0,0 0</inkml:trace>
  <inkml:trace contextRef="#ctx0" brushRef="#br0" timeOffset="4308">4192 1513,'0'-24,"0"-1,-25 25,0 25,0-25,0 49,-24-24,24 0,0 24,25-24,0 0,25 25,0-26,0 1,24-25,1 25,-25-25,24-25</inkml:trace>
  <inkml:trace contextRef="#ctx0" brushRef="#br0" timeOffset="4590">4415 1513,'25'25,"-1"50,1-51,0 26,0-25,24 0,-24-1,25 1,-25-25,-1 0</inkml:trace>
  <inkml:trace contextRef="#ctx0" brushRef="#br0" timeOffset="4841">4837 1464,'-25'49,"0"1,0 0,0 24,25 0,-25-24,1 24,24-24,-25 24,25-24,0 0,0-1,0-24,25 25,-25-26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17.57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3917 104,'-25'0,"1"0,-26 0,25 0,-49-24,24 24,-24 0,-26 0,1-25,-24 25,-1 0,0-25,-25 25,1 0,-1 0,-25-25,0 25,1 0,24 25,-25-25,1 0,-1 25,0-25,27 25,-27-25,25 24,0-24,0 24,25 1,25-25,0 25,25-25,24 0,50 0</inkml:trace>
  <inkml:trace contextRef="#ctx0" brushRef="#br0" timeOffset="3603">322 498,'0'-24,"0"0,25 24,0-25,0 25,0-25,-1 0,1 25,0 0,0 0,25 25,-26 0,1 24,0 0,0 26,0-26,-50 25,25-50,-25 26,0 24,-24-74,-1 0,0 24,1-24,-1-24,25 24,-24 0,49-49,-25 24,50 25,-25 0,49-50,1 50,-1 0,1 0,0 50,24-50,-24 0,-25 25,-1 24,1-49,0 0</inkml:trace>
  <inkml:trace contextRef="#ctx0" brushRef="#br0" timeOffset="4574">918 474,'0'-24,"0"-1,25 25,-1-25,1 25,0-25,25 25,-26 0,25 25,-24 0,-25 0,25-1,-25 25,0-24,0 0,-25 0,0-1,0 1,1-25,0 0,48 0,0 0,26 24,-25 26,24-26,1 26,-25-25,-1 24,-24-25,0 26,-24-25,-1 24,-25-49,1 0,-1 0,1 0,0 0,-1 0,25 0</inkml:trace>
  <inkml:trace contextRef="#ctx0" brushRef="#br0" timeOffset="5248">1587 943,'0'0,"0"25,-25 24,25-49,0 24,0 26,0-50,0 0</inkml:trace>
  <inkml:trace contextRef="#ctx0" brushRef="#br0" timeOffset="5561">1934 498,'-25'25,"0"0,0 0,1 24,-1 0,0 1,25 24,0-49,0 24,25-25,0 26,-1-50,26 0,0 0,-1 0,-24 0,25-74,-26 74,-24-74,0 24,0 26,-24-50,24 49,-50 1,25-26,0 25,-24 0,49 1,-25 24</inkml:trace>
  <inkml:trace contextRef="#ctx0" brushRef="#br0" timeOffset="6015">2380 498,'-25'25,"1"0,-1 0,0 24,0-24,0 49,25-50,0 26,25-25,0 24,0-25,24 26,1-50,0 0,-26 0,26 0,-25-74,24 25,-49 24,0-49,0 24,-24 26,-1-25,0 24,0-25,-24 25,24 25,25-24,-25 24</inkml:trace>
  <inkml:trace contextRef="#ctx0" brushRef="#br0" timeOffset="6469">2951 523,'-25'0,"0"25,0 0,-24 0,-1 24,25-25,25 26,-24 24,48-49,1 24,0-49,25 24,-1-24,26 0,-26 0,1-24,-25-25,24 24,-49-49,25 24,-50 26,0-25,1 24,-1-25,0 25,0 25,0-24</inkml:trace>
  <inkml:trace contextRef="#ctx0" brushRef="#br0" timeOffset="7159">3768 573,'-24'0,"-1"0,0 0,0 0,0 25,0-25,25 24,0 1,25-25,0 24,0-24,0 50,24-50,1 24,-25 26,0-25,-1 24,-24-49,0 24,0 26,-24-50,-1 0,-25 0,25 0,-24 0,-1-50,25 26,-24 24,24 0,25-49</inkml:trace>
  <inkml:trace contextRef="#ctx0" brushRef="#br0" timeOffset="7801">4314 671,'0'-24</inkml:trace>
  <inkml:trace contextRef="#ctx0" brushRef="#br0" timeOffset="7817">4314 671,'0'0,"-25"-24</inkml:trace>
  <inkml:trace contextRef="#ctx0" brushRef="#br0" timeOffset="7832">4289 647,'-25'0,"1"0,-26 0,25 0,-24 74,-1-74,25 74,0-74,1 25,24 24,0-49,24 24,1-24,0 0,25-24,-26 24,26 0,0-49,-26 24,1 25,0-50,-50 100,25-50,-25 25,1 24,-1-25,25 26,-25 24,0-50,25 26,0 24,0-74,0 50,25-26,0 0,0-24,-1 50,1-50,0 0,0-50,0 50,-25-24,24-25,-24 24,25-24,-25 24,0-25,-25 26,25-25,-24 24,-1 25,25 0,0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45.015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9 0,'-25'0,"50"25,-25 0,0 25,25 25,-25 0,24-1,1 0,-25 1,25 0,-25 0,0-1,0-49,0 24,0-24,25 26,-25-51,0 0</inkml:trace>
  <inkml:trace contextRef="#ctx0" brushRef="#br0" timeOffset="344">357 598,'25'25,"0"-50,0 25,-1 0,1-25,0 0,26 25,-27-49,-24 23,25-24,-25 25,0 25,-25-49,1 24,-27 50,26 24,-24-24,-1 25,25 25,0-25,1-1,24 1,0-25,24 24,1-24,25 26,-25-51,49 0,-23 0</inkml:trace>
  <inkml:trace contextRef="#ctx0" brushRef="#br0" timeOffset="783">1004 499,'0'-26,"-25"26,25-50,-25 50,-24 50,24-50,0 26,-1 23,2 1,24-25,-25 49,25-74,0 74,0-74,25 0,-25 25,24-25,2-25,-1 25,0-49,0 24,-25-25,24 26,-24-1,25 25,-25 49,-25 1,25-50,0 25,25 24,-25-49,25 25,0 26</inkml:trace>
  <inkml:trace contextRef="#ctx0" brushRef="#br0" timeOffset="1284">1377 598,'-25'-25,"1"0,-26 50,25 0,0 0,1 49,-2-74,26 25,0 24,0-24,26-25,-2 51,1-51,0 0,25-51,-1 26,1 25,-25-74,24 0,-24-1,1 0,-26 0,0 1,0 0,-26 24,1 25,0-26,1 51,-26 0,25 51,-24-51,24 75,0-1,25 0,-25 1,25 0,0-25,25-1,-25 1,50 24,-1-74,1 25,-1 26,1-51,25-51,-25 26,0 25,-1-49,-24 24,0-49,-25 24,0 25,0 25,-25 0,0 0,0 0,1 0,-1 25,0 25,25 24,-25-74,50 25,-25 24,50-24,-26 26,26-51,-25 0,24 0,2 0,-26 0,24-51,-24 26,0 25,0-74,0 74,-25-50,0 26,24-1,-24 50,0-1,0 26,0-25,25 24,-25-24,0 26,25-51,-25 25,0 24,25-49,-25-49,-25 49,25-25,0-26,0 26,0-49,-25 24,25 26,25-26,-25 25,25 25,0-49,0 23,0 26,0 0,0 26,0-26,0 49</inkml:trace>
  <inkml:trace contextRef="#ctx0" brushRef="#br0" timeOffset="4480">2970 499,'0'49,"0"-49,0 50,0 49,0-25,0 2,24-51,-24 24,0-24,25-25,0 50,0-50,0-50,-1 25,1 25,0-74,-25 23,25 26,-25-24,25 24,-1 50,-24 24,0-49,0 25,0 26,26-51,-1 25,0-25,0 0,24-25,-24 25,0-51,0 26,0-24,-1 24,-24-25,25 1,-25 24,0 0,0 25</inkml:trace>
  <inkml:trace contextRef="#ctx0" brushRef="#br0" timeOffset="5091">3641 0,'0'25,"0"0,0 25,0 25,0 0,0-1,25 0,-25 1,0 0,0 0,0-1,0-49,0 24,0-49,0 0,25-74,-25 74,0-99,25 49,-25 1,25 23,24 26,-24 0,0 0,0 26,-1 23,1-24,-25 25,26 24,-26-49,0 24,0-24,0 26,0-51</inkml:trace>
  <inkml:trace contextRef="#ctx0" brushRef="#br0" timeOffset="5623">4188 548,'0'25,"-25"0,0 24,25 1,0-25,0 24,0-49,25 25,0-25,0 51,24-51,-23 0,24-51,-25 51,0-25,-1-49,1 74,-25-74,-25 49,25 0,-49 0,24 25,0-49,-26 49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26.802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297 152,'0'0,"0"0,0-50,0 27,0-2,0 0,-25 25,0-25,25 25,-25 0,1 0,-1 25,25 25,-24 23,24 1,-25 1,50-2,-25 2,0-51,0 50,24-25,-24 1,0 0,25-26,-25 0,0 1</inkml:trace>
  <inkml:trace contextRef="#ctx0" brushRef="#br0" timeOffset="455">0 473,'25'0,"0"0,24-24,1 24,-1 0,25 0,-24 0,-1 0</inkml:trace>
  <inkml:trace contextRef="#ctx0" brushRef="#br0" timeOffset="705">594 4,'0'25,"0"25,0 23,0 1,0 1,0-2,0 2,0-2,0-48,24 74,-24-49,0-2,25-23,-25 0,0 0,0-25</inkml:trace>
  <inkml:trace contextRef="#ctx0" brushRef="#br0" timeOffset="1050">421 522,'25'0,"-1"0,25 0,-24 0,0 0,24 0</inkml:trace>
  <inkml:trace contextRef="#ctx0" brushRef="#br0" timeOffset="1489">890 769,'0'0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43.51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297 25,'0'0</inkml:trace>
  <inkml:trace contextRef="#ctx0" brushRef="#br0" timeOffset="31">297 25,'0'0,"0"74</inkml:trace>
  <inkml:trace contextRef="#ctx0" brushRef="#br0" timeOffset="47">297 99,'0'26,"0"23,0 26,0 0,0 0,0-1,25-49,-25 75,0-50,0-1,25-24,-25 26,0-26,0-1</inkml:trace>
  <inkml:trace contextRef="#ctx0" brushRef="#br0" timeOffset="391">0 473,'24'0,"1"-50,25 50,0-24,-1 24,1 0,24 0,-24 0,-1 0</inkml:trace>
  <inkml:trace contextRef="#ctx0" brushRef="#br0" timeOffset="642">669 548,'25'0,"0"0,25 0,-25 0,0 0,25-50,-25 25,-25 25,24-50</inkml:trace>
  <inkml:trace contextRef="#ctx0" brushRef="#br0" timeOffset="751">894 399,'-25'0,"-25"24,25 26,-25-50,25 75,0-25,0 0,25-25,0 24,25-23,0-1,0 0,0-25,25 0,0 0,-1-25</inkml:trace>
  <inkml:trace contextRef="#ctx0" brushRef="#br0" timeOffset="1033">1117 548,'0'50,"0"-25,25 25,-25-26,0 1,25 26,-25-26,24-25,-24-25,0 0,0-26,0 27,0-26,25-25,0 25,0 25,0 25,-1 0,1 0,0 25,-25 25,0 25,0-25,0-26,0 1,0 1,0-52,0 1,0-24,25-1,-25 0,49 0,-24 25,0 25,0 0,0 0,-1 25,-24 25,25 0,-25 0,25-25,-25 24,0 2,0-26,25-1,0 1,-25-50</inkml:trace>
  <inkml:trace contextRef="#ctx0" brushRef="#br0" timeOffset="1723">1861 548,'0'50,"0"0,0-25,25 24,-25 2,0 23,0-24,0-25,0 25,0-25,0 0,0 0,0-50,0 0,-25 0,25-25,0 0,0-24,25 24,-25-25,25 0,24 25,-24 0,25 25,-1 25,1-50,-25 100,0-50,-1 25,-24 25,0 50,-24-51,-1-24,0 26,0-26,-25-25,26 0,-26 0,50-25,-25 0,25-1</inkml:trace>
  <inkml:trace contextRef="#ctx0" brushRef="#br0" timeOffset="2302">2457 0,'0'49,"0"1,-24 25,24 0,-25 0,25 0,-25-51,25 51,0-25,0 25,0-25,0-1,0-23,0-26</inkml:trace>
  <inkml:trace contextRef="#ctx0" brushRef="#br0" timeOffset="2584">2606 623,'25'-25,"25"25,-1-50,1 50,-25-50,24 25,-24 25,0-50,-25 26,-25 24,0 0,-24 24,-1 26,0-25,26 25,24-50,0 75,24-50,26 24,0-24,24-25,0 26,-24-1,24-25</inkml:trace>
  <inkml:trace contextRef="#ctx0" brushRef="#br0" timeOffset="4166">2929 399,'24'0,"1"0,0 0,0 24,-25 26,0-50,-25 25,0 25,0-50,1 0,-1 0,0 0,0 0,0 50,1-50,-1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51.641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31 471,'0'25,"25"-25,0 0,24-25,-24 1,26 24,-26-25,24 0,-24 0,0-24,-25 24,0 0,0-25,-25 26,0 24,-24 0,-2 24,1-24,26 50,-26 0,25-1,0 1,25-1,0 1,25 0,25-26,-1 1,1 25,1-50,-2 25,26-25,-26 0,1 0,-1-25,-24 25</inkml:trace>
  <inkml:trace contextRef="#ctx0" brushRef="#br0" timeOffset="611">578 273,'0'25,"0"0,26-1,-2 1,1 25,0-1,0 1,0-25,24 24,-24 1,25-25,-25 0,-1-1,1 1,-25-50</inkml:trace>
  <inkml:trace contextRef="#ctx0" brushRef="#br0" timeOffset="940">852 248,'-25'25,"25"0,-25 0,0 24,25 1,-49-1,24 1,0 0,0-1,0-24,1 0,24 0,0-25</inkml:trace>
  <inkml:trace contextRef="#ctx0" brushRef="#br0" timeOffset="2600">1002 0,'0'0,"0"74,0-24,24 25,-24-26,0 26,25-1,-25 0,0-24,25 0,-25-1,0 1,0-25,25-1,-25-48,0-26,0 25,0-24,0-1,25 0,-1 1,-24 24,25 0,0 0,25 25,-26 25,1 0,0 0,0 24,-25 1,25 0,-25-26,0 1,0 0,0 0,0 0,25-50</inkml:trace>
  <inkml:trace contextRef="#ctx0" brushRef="#br0" timeOffset="3258">1771 571,'0'-25,"0"0,0 0,0 0,0 1,-24 24,-1-25,25 50,-25-1,0 1,0 25,1-1,-1 1,25-25,-25 0,25-1,25 1,0-25,-1 0,1-25,-25 1,25-1,0 0,-25 0,0 0,25 1,-25 48,0 26,-25-25,25 0,0-1,25 1,-25 0,24-25,-24 0</inkml:trace>
  <inkml:trace contextRef="#ctx0" brushRef="#br0" timeOffset="3791">1897 595,'-25'0,"25"25,0 0,0 25,0-26,0 1,25-25,-25 25,24 0,1-25,0 0,0-25,0 0,-25 0,24-24,-24 24,0 0,0 0,-24 25,24-24</inkml:trace>
  <inkml:trace contextRef="#ctx0" brushRef="#br0" timeOffset="4261">2220 521,'-25'25,"0"-25,25 25,25-25,-25 24,25-24,-25 25,25 0,0-25,24 25,-24 0,0 24,-25-24,25 0,-50-25,25 25,-25-25,25 24,-50-24,26 0,-1-24,0 24,0-25,0 0</inkml:trace>
  <inkml:trace contextRef="#ctx0" brushRef="#br0" timeOffset="5153">2220 496,'25'-25,"0"25,-1 0,-24 25,25-25,-25 0</inkml:trace>
  <inkml:trace contextRef="#ctx0" brushRef="#br0" timeOffset="5529">2667 174,'0'25,"0"-1,0 1,0 25,0-1,0 1,0 0,0 24,0-24,0 24,0-24,0-26,0 26,0-25,25 0,-25-1</inkml:trace>
  <inkml:trace contextRef="#ctx0" brushRef="#br0" timeOffset="5952">2568 595,'25'0,"0"0,0 0,24 0,-24 0,25 0,-1 0,1 0,-25-24,24 24,-23-25,-1 25,0-25,-50 25,0 0,-1 0,1 25,1 24,-26 1,50-25,0 0,0 24,0-24,25 0,0-25,-1 25,27-25,-26 0,25-25</inkml:trace>
  <inkml:trace contextRef="#ctx0" brushRef="#br0" timeOffset="6438">3313 571,'-24'0,"-1"24,0 1,-25 0,50 25,-24-26,24 1,0 0,24 0,1-25,25 0,-25 0,24-25,2 0,-26-24,24 24,-24-50,0 1,0 0,-25-1,24 26,-48-1,24 0,-25 26,0-1,0 0,0 50,1 0,-26 24,24 1,1-1,25 1,0 24,0-24,0 0,25-26,-25 26,26-25,-1 0,24-1,-24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00.303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0 0,'0'49,"0"-49,0 100,0-51,0 26,0 24,0-24,0 0,0-1,0-24,0-1,0-24,0 0,0-50,25 0,-25-24,25-1,-25-24,24 24,1 1,25 23,-24 1,22 25,-23 25,0 1,1-2,-3 26,2 0,-25-1,0-24,25 0,-25 0,0-1,0-48,0-1</inkml:trace>
  <inkml:trace contextRef="#ctx0" brushRef="#br0" timeOffset="595">571 49,'0'50,"-24"-50,24 25</inkml:trace>
  <inkml:trace contextRef="#ctx0" brushRef="#br0" timeOffset="689">547 397,'0'50,"0"0,0 0,0-1,24 1,-24-25,0-1,0 1,0-25</inkml:trace>
  <inkml:trace contextRef="#ctx0" brushRef="#br0" timeOffset="1112">919 322,'-25'0,"0"0,-1 25,2-25,0 25,-1-25,25 25,25 1,-25-2,24 1,26 0,-25 0,0 24,24 1,-24-25,0 24,-25-24,0 25,0-25,-25-25,0 24,0-24,1 0,-26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48.608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0 0,'0'25,"0"0,0 49,0 0,25 0,-25 0,0 25,0-24,0-1,0-25,0 25,0-24,-25-25,25 0,0-50,25 0,-25-25,24 1,1 0,0-1,25 1,-1 24,1 25,0 0,-26 0,26 50,-25-26,24 26,-49-1,25 0,-50-24,1 25,-1-25,-25-25,1 0,-1 0,0 0,26-25,-26 0,25 0</inkml:trace>
  <inkml:trace contextRef="#ctx0" brushRef="#br0" timeOffset="626">570 520,'0'49,"-24"-24,24 24,0-24,0 24,24-24,-24 0,25 0,0 0,25-25,-26 0,1-25,0 0,-25 0,25 0,-25-24,25 24,-25 1,-25-1,25 0,0 1</inkml:trace>
  <inkml:trace contextRef="#ctx0" brushRef="#br0" timeOffset="1033">967 247,'0'25</inkml:trace>
  <inkml:trace contextRef="#ctx0" brushRef="#br0" timeOffset="1143">967 569,'0'50,"0"-1,0-25,0 26,-25-25,25 0,0 0,25-25</inkml:trace>
  <inkml:trace contextRef="#ctx0" brushRef="#br0" timeOffset="1409">1265 149,'0'25,"0"23,0 27,0-26,-25 26,25-1,0 0,-25-24,25 23,0-23,0-25,0 25,25-50,-25 24</inkml:trace>
  <inkml:trace contextRef="#ctx0" brushRef="#br0" timeOffset="1738">1563 25,'0'25,"0"24,0 1,0 23,0 26,0-24,0-1,0 1,0-1,0-25,0 0,0 1,24-25,-24 0</inkml:trace>
  <inkml:trace contextRef="#ctx0" brushRef="#br0" timeOffset="2005">1414 520,'25'0,"24"0,1-25,24 25,-24 0,24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50.895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273 0,'0'49,"0"26,0-1,-25 0,25 26,0-26,0 0,0 1,25-26,-25 1,0 0,25-25,-25-1</inkml:trace>
  <inkml:trace contextRef="#ctx0" brushRef="#br0" timeOffset="282">0 471,'25'0,"-1"-25,26 25,25 0,-1 0,0 0,1 0,-26 0,26 0</inkml:trace>
  <inkml:trace contextRef="#ctx0" brushRef="#br0" timeOffset="422">670 421,'-25'0,"25"25,-25 0,0 24,25-24,0 0,25 25,0-26,0 1,24 0,1-25,-25 0,24 0,-24-25,-25 0,25-24,-25-1,-25 1,0 24,0 0,1 0,-1 25,0-25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51.866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5 0,'0'24,"0"26,0 24,0 1,0 24,0 0,0 0,0-24,0-1,0 1,0-26,0-24,0 0,0-50,0 0,0-24,25-1,-25-24,24 24,1 0,0 1,24 24,-25 25,26 0,-25 0,0 50,-1-1,-24 1,25-1,-25 26,0-50,0 24,0-24,0 0,0-25</inkml:trace>
  <inkml:trace contextRef="#ctx0" brushRef="#br0" timeOffset="501">573 545,'0'25,"0"0,-25 0,1 24,24-24,0 0,0 0,24-1,-24 1,25 0,25-25,-25 0,-1 0,0-25,1-24,0-1,-25 0,0 26,-25-1,0 0,1 25,0-25</inkml:trace>
  <inkml:trace contextRef="#ctx0" brushRef="#br0" timeOffset="861">820 545,'25'0,"-25"25,0 0,0 24,0-24,0 25,0-25,0 24,0-24,0 0,0 0,0-50,25 25,-25-25,25-25,-25 1,25-26,-1 1,0 24,1 26,0 24,0 0,-1 24,1 26,-25 0,0-26,0 26,0 0,0-26,0 1,25 0,-25-50</inkml:trace>
  <inkml:trace contextRef="#ctx0" brushRef="#br0" timeOffset="1331">1314 545,'-24'25,"24"25,-25-26,0 26,25-25,0 24,25-24,0 25,-1-50,1 25,25-25,-25 0,-1 0,1-25,0-25,-1 1,-24-1,-24 25,-1-24,0 24,1 0,-1 0,0 25</inkml:trace>
  <inkml:trace contextRef="#ctx0" brushRef="#br0" timeOffset="1707">1611 719,'0'49,"0"-24,0 0,0 0,0 0,0-50,0 0,25 0,-25-24,25-1,-1-24,1 49,0-25,0 25,-1 25,0 0,1 0,0 0,0 25,0-25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02.230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250 248,'0'-24,"24"24,-24-25,0 0,25 0,-25 0,0 0,-25 1,25-1</inkml:trace>
  <inkml:trace contextRef="#ctx0" brushRef="#br0" timeOffset="141">225 50,'-49'49,"24"1,-25 0,25 24,1 1,-1 24,0-25,25-24,25 24,0-49,-1 25,1-26,25-24,-1 0,1 0,-1-24,0-1,-24 0,0 0,0-24,0 24</inkml:trace>
  <inkml:trace contextRef="#ctx0" brushRef="#br0" timeOffset="533">621 75,'0'24</inkml:trace>
  <inkml:trace contextRef="#ctx0" brushRef="#br0" timeOffset="689">621 372,'0'50,"0"24,-25-24,25 0,0-1,0-24,0 0,0 0,0-1,0-24</inkml:trace>
  <inkml:trace contextRef="#ctx0" brushRef="#br0" timeOffset="971">992 0,'0'25,"0"25,-25-1,25 26,0-1,25 1,-25-1,0 0,0 1,0-26,0 1,25 0,-25-26,0 1,0 0</inkml:trace>
  <inkml:trace contextRef="#ctx0" brushRef="#br0" timeOffset="1300">795 496,'48'0,"2"0,0 0,-1 0,1 0,-1 0,-24 0,25 0</inkml:trace>
  <inkml:trace contextRef="#ctx0" brushRef="#br0" timeOffset="13644">1315 472,'0'24,"0"1,24 0,-24 0,25 24,-25-24,24 0,1 25,-25-26,25 1,0 0</inkml:trace>
  <inkml:trace contextRef="#ctx0" brushRef="#br0" timeOffset="13926">1611 472,'0'49,"-24"-24,24 25,-25 24,25-24,-25 24,25 0,-25-24,25 24,-25-24,25-25,0 24,-24-49,24 25,0-25</inkml:trace>
  <inkml:trace contextRef="#ctx0" brushRef="#br0" timeOffset="14348">1982 124,'0'25,"-24"0,24 25,-25-26,1 26,-1 0,0-26,1 26,-1-25</inkml:trace>
  <inkml:trace contextRef="#ctx0" brushRef="#br0" timeOffset="14630">2131 422,'0'0</inkml:trace>
  <inkml:trace contextRef="#ctx0" brushRef="#br0" timeOffset="14693">2131 422,'0'0,"-74"25</inkml:trace>
  <inkml:trace contextRef="#ctx0" brushRef="#br0" timeOffset="14693">2057 447,'-25'25,"0"-1,25 1,0 0,0 0,25 0,0-1,0 1,24 25,-24-25,0-1,-25 26,0-25,0 0,-25-25,0 24,0-24,1 0,-26-24,25 24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19.015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8 0,'-25'0,"50"25,-25 47,0-23,0 24,25 0,-25 1,0-1,25-49,-25 49,0-24,0 25,0-51,0 27,0-50,25 24,-25-24</inkml:trace>
  <inkml:trace contextRef="#ctx0" brushRef="#br0" timeOffset="360">307 585,'25'0,"0"0,-1-49,1 49,25-24,-25 24,-1-49,1 25,1-25,-52 25,26-1,-49 25,24 25,-25-25,1 48,24-23,-25 48,25 0,25-73,0 74,0-74,25 73,25-73,-25 0,24 0,26 0,-26 0,2 0</inkml:trace>
  <inkml:trace contextRef="#ctx0" brushRef="#br0" timeOffset="783">878 463,'0'-24,"-24"24,-1 0,0 24,0 25,-24-25,24 25,0 25,0-74,25 73,0-73,25 24,0-24,0-24,-1 24,26 0,-25-73,0 73,-1-74,-24 74,25-49,-25 98,0-49,0 25,0 24,26-49,-26 23,25 27,0-50,24 0,-24 0</inkml:trace>
  <inkml:trace contextRef="#ctx0" brushRef="#br0" timeOffset="1347">1277 512,'-25'0,"0"24,0 25,0-49,0 74,25-51,0 27,0-50,0 24,25-24,0 48,0-96,25 48,-25-24,25-26,-25 27,24-51,-24 25,0-24,0 24,-25-24,0 0,0 24,-25 0,0 25,-25 0,26 24,-26 0,25 24,0 0,0 50,25-26,0 26,0-26,25 1,-25 0,25 24,25-48,-25 24,24-49,-24 23,0 27</inkml:trace>
  <inkml:trace contextRef="#ctx0" brushRef="#br0" timeOffset="1943">1675 659,'25'0,"-25"-49,25 49,24-25,-24 25,0-49,-25 25,25 24,-25-49,-25 25,0 24,0 0,1 0,-26 73,25-73,0 73,0-48,25 24,25-26,-25 27,50-26,-25 24,24-48,26 0,-26 0,1-48,-25 24,25 24,-25-73</inkml:trace>
  <inkml:trace contextRef="#ctx0" brushRef="#br0" timeOffset="2287">2098 512,'0'24,"25"25,-25-49,0 25,24 24,-24-26,25 27,-25-50,0 24,25-24,-50-24,25 24,0-50,0 27,-25-51,25 74,25-73,-25 73,25-49,0 25,25 24,-26 0,26 0,-24 0,-1 0,-1 24</inkml:trace>
  <inkml:trace contextRef="#ctx0" brushRef="#br0" timeOffset="4621">2943 512,'25'-49,"-25"98,0-49,-25 73,25-48,0 47,25-22,-25-26,25 24,0-48,-1 0,1 0,1 0,-1 0,24-48,-24 24,0-26,0 27,-25 23,0 0,25 23,-25 27,0-50,25 24,-1-24,1 0,0 0,0 0,25-24,-25 24,0-73,0 73,0-74,-25 25,24 25,-48-25,24 25,0-1</inkml:trace>
  <inkml:trace contextRef="#ctx0" brushRef="#br0" timeOffset="5263">3615 48,'0'25,"0"-1,0 25,0 0,25 24,0 0,-25 0,24-24,-24 0,0 24,25-48,-25 24,0-49,0 0,0-74,25 25,-25 25,25-49,-25 48,25 25,0-24,0 24,25 24,-50 1,25-1,-1 25,-24-25,25 25,-25-49,0 74,25-74,-25 0,0 0</inkml:trace>
  <inkml:trace contextRef="#ctx0" brushRef="#br0" timeOffset="5780">4162 439,'0'24,"-25"25,25-49,-25 24,25 25,25-49,-25 25,25-25,0 49,0-49,25 0,-25-49,0 24,-1 25,-24-49,0 25,0-25,-24 25,-1-1,0 1,-25 0,25 24,-25-25,25 25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17.659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322 0,'0'50,"0"-1,-25 1,25 26,-24-2,24 0,-25 1,25-1,-25 25,25-48,0 23,0-24,0 0,0-26,0 1,0 0,0-25</inkml:trace>
  <inkml:trace contextRef="#ctx0" brushRef="#br0" timeOffset="345">0 597,'25'-25,"24"25,1 0,-1-25,1 25,24-25,-24 25,0 0</inkml:trace>
  <inkml:trace contextRef="#ctx0" brushRef="#br0" timeOffset="596">570 522,'0'25,"0"0,0 24,0 2,0-26,0 24,0 1,0 0,0-26,0 1,0 0,0-50,0 0,0 1,0-26,0 0,0 1,0-1,0 24,25-23,-25 24,25 0,0 0,-1 1,1 24,0 0,0 0</inkml:trace>
  <inkml:trace contextRef="#ctx0" brushRef="#br0" timeOffset="1582">843 722,'25'0,"0"0,-1 0,1 0,0-25,0 25,-25-25,25 25,0-25,-1-1,-24 2,-24-1,-1 50,0-25,0 24,-25 2,26-1,-1 25,0-26,25 26,0-25,0 0,0-1,25 1,0 0,-1-25,26 25,-25-25,0-25,24 25</inkml:trace>
  <inkml:trace contextRef="#ctx0" brushRef="#br0" timeOffset="2068">1389 672,'0'-25,"25"-1,-25 2,-25-1,0 50,0-25,-24 50,24 0,0-25,0 24,0-24,25 25,25-26,-25 1,25-25,0 0,0-25,-1 1,-24-1,25 25,0-25,-50 50,25 0,0-1,-25 1,50-25,-25 25,0-25</inkml:trace>
  <inkml:trace contextRef="#ctx0" brushRef="#br0" timeOffset="2695">1612 621,'-25'26,"0"-26,1 0,24 25,-25-25,25 25,0 0,25-1,-25 1,24 0,1 0,0 0,0-1,0 1,-25 0,0 0,0 0,-25-1,0-24,0 0,0-24,1 24,-1-25,25 25</inkml:trace>
  <inkml:trace contextRef="#ctx0" brushRef="#br0" timeOffset="3572">1885 647,'0'25,"-25"0,25 0,0-1,-25 26,25 0,0-26,25 1,-25 0,25 0,0 0,-1-25,26 0,-25 0,0-25,-1 0,1 0,0-24,0 24,-25-25,0 25,0 1,0-1</inkml:trace>
  <inkml:trace contextRef="#ctx0" brushRef="#br0" timeOffset="3995">2257 821,'0'25,"0"-1,0 1,0 0,0-50,25 0,-25 1,0-26,25 25,-25-24,24 24,1 0,0 0,-25-1,25 26,0 0,-1 0,1 0,-25 26,25-26,-25 25</inkml:trace>
  <inkml:trace contextRef="#ctx0" brushRef="#br0" timeOffset="4512">2629 647,'25'25,"-25"0,25 0,-25-1,24 1,-24 0,25 0,-25 0,25-1,0 1,-25-25</inkml:trace>
  <inkml:trace contextRef="#ctx0" brushRef="#br0" timeOffset="4825">2927 647,'0'25,"-25"0,25 0,-25 24,0 1,25-1,-25 1,1 0,24-1,-25 2,0-26,25-1,0 26,0-25,-25-25,25 25,0-1,0-24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9:56.424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173 149,'-24'49,"24"-24,0 49,0 1,-25-1,0 25,25 1,-25-26,0 1,25-1,-25 0,1-49,24 0,0-75,0 1,24-1,-24-24,25-26,-25 1,25 25,0-25,0 24,24 1,-24 24,0 1,25 24,-26 25,26 0,-25 0,0 49,-1 26,-24-1,25 1,-25 24,0-25,-25 25,25-24,0-1,-24-24,24 0,0-26,-25 1,25-25</inkml:trace>
  <inkml:trace contextRef="#ctx0" brushRef="#br0" timeOffset="658">49 595,'25'-25,"25"25,-1 0,26-25,-1 25,-24 0,24-24,1 24</inkml:trace>
  <inkml:trace contextRef="#ctx0" brushRef="#br0" timeOffset="940">868 74,'0'25,"0"0,0 24,0 26,0 24,0 0,0 0,0 1,0-1,0-25,0 1,0-26,0 1,25-25</inkml:trace>
  <inkml:trace contextRef="#ctx0" brushRef="#br0" timeOffset="1269">595 570,'50'0,"-1"0,1 0,24 0,-24 0,24 0,-24-25</inkml:trace>
  <inkml:trace contextRef="#ctx0" brushRef="#br0" timeOffset="1504">1141 0,'0'25,"0"49,0 0,0 1,0 24,0 0,0 0,0 1,0-26,0 1,0-26,0-24,-25 0,50-50,-50 0,50-24,-25-26,0 25,25-24,-1 0,1 24,0 25,25 25,-26 0,1 0,0 50,0-25,0 49,-25-24,0 24,0-24,0-1,0-24,0 0,0 0,0-25</inkml:trace>
  <inkml:trace contextRef="#ctx0" brushRef="#br0" timeOffset="2115">1612 719,'25'0,"0"0,-25-25,49 25,-24-25,0 25,0-24,-1-1,1 0,-25 0,0 0,0 1,-25 24,1 24,-26 26,25 0,0-1,1 1,-1 0,25-1,25 1,-1-25,1-1,25-24,-25 0,24 0</inkml:trace>
  <inkml:trace contextRef="#ctx0" brushRef="#br0" timeOffset="2553">2034 669,'0'25,"0"25,0-25,0 24,0-24,0 0,-25-25,25-25,25 0,-25 1,0-26,24 0,1 1,0-1,0 25,0 0,-1 25,26 0,-25 25,0 0,-25 25,0-1,0-24,0 25,0-25,0-1,-25-24,25 0</inkml:trace>
  <inkml:trace contextRef="#ctx0" brushRef="#br0" timeOffset="3055">2703 645,'0'-25,"0"0,0 0,-24 0,-1 25,0 0,-25 25,26 25,-26-25,25 24,0 1,1-25,24 0,0-1,0 1,24-25,1 0,0 0,0 0,0-25,-1 1,1-26,0 25,-25 0,25 0,-25 50,0 0,0 0,0 0,0 0,0-1,25 1,-1-25,-24 25,25-25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24.489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74 0,'-25'0,"25"25,0 0</inkml:trace>
  <inkml:trace contextRef="#ctx0" brushRef="#br0" timeOffset="188">24 372,'0'50,"0"-25,0 24,0-24,0 25,0-25,-24 24,24-24,24 0</inkml:trace>
  <inkml:trace contextRef="#ctx0" brushRef="#br0" timeOffset="439">248 372,'0'25,"0"0,0 25,0-26,0 26,0-25,0 0,-25-1,25 1,0-50,0-24,25 24,-1-49,1 24,0 0,25 1,-1 24,-24 25,0 25,0 0,0 24,-1-24,-24 25,0-1,0 1,0-25,0 24,0-24,0 0,0-25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25.429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247 100,'25'0,"-1"-25,0 25,-24-25,0 0,0 0,-24 25,0 0,-26 25,2 25,-2 25,0-25,27-1,-2-24,0 25,25-25,25-25,0 25,-2-25,2-25,0 0,25 0,-27 0,27-24,-25 24,-1 25,-24 49,-24-24,24 25,-25-25,25 0,0 25,0-25,25-25</inkml:trace>
  <inkml:trace contextRef="#ctx0" brushRef="#br0" timeOffset="517">518 150,'0'25,"0"0,0 0,0 24,0 1,0-25,-25 25,25-25,0 0,0 0,0-50,0 0,0 0,25 0,-25 0,0 0,24 25,-24-25,25 0,-1 0,-24 1,25-1,0 0,-1 0,1 25,-1-25,1 25,-1 0,1 25,-25 0,25 0,-25 24,0-24,0 25,0 0,0-25,0 0,0 0,0 0,0-50,0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26.729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347 570,'0'-25,"-24"25,24-25,-25 1,-25 24,25 49,-49-24,49 25,-25 24,1-24,24-26,25 26,0-26,0 1,25-25,0 0,24 0,-24-25,25 1,-25-26,-1 26,1-26,0 25,0 0,-50 50,25 0,0 0,-25 24,25 1,0-1,0-25,0 26,25-25,0-25,0 0,-1 0</inkml:trace>
  <inkml:trace contextRef="#ctx0" brushRef="#br0" timeOffset="548">943 75,'-25'25,"0"24,-25 26,26-2,-26 2,25 24,0-25,-24 25,49-24,-25-26,25 25,-25-49,25 24,0-49</inkml:trace>
  <inkml:trace contextRef="#ctx0" brushRef="#br0" timeOffset="846">496 545,'25'25,"49"-25,-24 0,24 0,1-25,-1 0</inkml:trace>
  <inkml:trace contextRef="#ctx0" brushRef="#br0" timeOffset="1049">1265 50,'0'50,"-25"24,1 1,-26-2,25 26,0-24,0-1,1 25,-1-49,25 24,-25-49,25 24,0-49</inkml:trace>
  <inkml:trace contextRef="#ctx0" brushRef="#br0" timeOffset="1316">893 471,'0'25,"25"-25,24 24,1 1,24-25,1 25,-25-25,24 0,-24 0,-1 0,1 0,-25 0,-25-25,0 0,-25 1,0-1,0 25,-24 0,-1 25,25-1,-24 26,24 0,0-1,25 1,25-1,-25-24,49 24,-24-24,25-1,-1-24,-24 0,25-24</inkml:trace>
  <inkml:trace contextRef="#ctx0" brushRef="#br0" timeOffset="1770">1663 570,'0'25,"-25"24,25 1,-25-25,25 24,0-24,-24 0,24-1,0-48,0-1,24-24,1-1,25 0,-25-24,24 49,-24 0,0 25,-25 25,25 0,-25 0,-25 24,0-24,25 0,-25 0,25 0,25-25,-25-25,25-25,0 25,24-24,-24-1,25 1,-26 24,1 25,-25 25,-25-1,25 26,-24 0,24-1,-25 1,25-25,0 24,0-24</inkml:trace>
  <inkml:trace contextRef="#ctx0" brushRef="#br0" timeOffset="2397">2258 520,'0'25,"-25"25,25-1,-24 26,-1-26,0 25,25 0,-25-24,25-1,-25 1,25-25,0 0,-24-25,24-25,24-25,-24 1,25-1,0-24,0 0,0 0,24-1,-24 1,25 24,-25 26,24-1,-24 25,25 0,-26 0,1 25,-25-1,0 26,-25 0,1-1,-1 1,0-1,0-24,0-25,1 0,-1 0,25 0</inkml:trace>
  <inkml:trace contextRef="#ctx0" brushRef="#br0" timeOffset="2992">3002 0,'0'25,"-24"25,-26 0,25 24,-24 0,24 0,0 25,0-25,0 1,25-1,0-24,0-1,0-24,0 0</inkml:trace>
  <inkml:trace contextRef="#ctx0" brushRef="#br0" timeOffset="3274">2680 471,'25'0,"24"0,1 0,24 0,1 25,-26-25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01.625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453 49,'25'-25,"-25"1,-25 24,0 24,-25 26,1 0,-1 24,-1 0,3 2,-2 23,1-25,24 1,0-1,0-24,25 0,0 25,25-50,0 0</inkml:trace>
  <inkml:trace contextRef="#ctx0" brushRef="#br0" timeOffset="438">700 397,'25'0,"-25"-24,24 24,-24-25,0 0,26 0,-52-1,26 2,0-1,-24 25,-1 0,0 25,-24-1,0 27,-1 23,1-24,-1 24,0-24,1 25,24-26,0 1,25-1,0 27,0-51,25-25,0 24,24-24,1-24,0 24,-1-50,26-1,-27 2,2 24,-25 0,-1 0</inkml:trace>
  <inkml:trace contextRef="#ctx0" brushRef="#br0" timeOffset="814">749 621,'0'-25,"-24"25,-26-25,25 25,-23 0,23 0,0 0,25 25</inkml:trace>
  <inkml:trace contextRef="#ctx0" brushRef="#br0" timeOffset="1065">924 621,'-50'49,"26"1,-1-25,0 24,25 2,0-26,25 0,0-1,-1-24,26 0,-25 0,0-24,24-1,-24-51,-1 27,-24 24,0-25,0 1,0 24,-24 0</inkml:trace>
  <inkml:trace contextRef="#ctx0" brushRef="#br0" timeOffset="1425">1321 621,'-25'0,"-1"25,1-1,-24 1,-1 0,1 0,24 0,25-1,0 27,25-26,-1-25,1 0,25 0,-1-25,2-26,-1 2,-1-1,1-24,-1-1,0 1,-24-1,0 1,-25 23,-25 27,25-1,-25 50,0-25,-23 50,23 0,0-1,-25 26,26-1,-1-24,25 24,0-24,0 0,0 25,25-25,-25-26</inkml:trace>
  <inkml:trace contextRef="#ctx0" brushRef="#br0" timeOffset="2020">1593 695,'25'0,"-1"0,1 0,0-25,25 1,-1 24,-23-25</inkml:trace>
  <inkml:trace contextRef="#ctx0" brushRef="#br0" timeOffset="2130">1842 546,'-25'0,"-26"25,2 0,-1 0,1 24,24-24,0 25,0-1,25 2,25-1,-25-26,50 1,-26 0,26-25,-25 0,24 0</inkml:trace>
  <inkml:trace contextRef="#ctx0" brushRef="#br0" timeOffset="2428">2163 521,'-25'-24,"1"48,-1-24,0 25,0-25,25 25,-25 0,25 0,0 0,25-1,0 26,-25-25,25 24,0 27,-25-51,0 24,0-24,0 0,-25-25,0 25,-25-25,26-25,-1 25,0 0,25-25</inkml:trace>
  <inkml:trace contextRef="#ctx0" brushRef="#br0" timeOffset="2945">2386 497,'-48'0,"23"24,-1-24,26 25,0 0,26 0,-1 0,-1 24,25-24,1 25,-25-1,24 27,-49-27,25 1,-25 0,-25-26,1 1,-1 0,0-25,-25 0,25 0,1 0,0 0,24 0</inkml:trace>
  <inkml:trace contextRef="#ctx0" brushRef="#br0" timeOffset="3728">1817 546,'-26'0,"52"0,-1 0,0 0,-25 0</inkml:trace>
  <inkml:trace contextRef="#ctx0" brushRef="#br0" timeOffset="3916">1817 720,'-26'0,"-23"0,-1 0,25 0,0 0,1 0</inkml:trace>
  <inkml:trace contextRef="#ctx0" brushRef="#br0" timeOffset="4605">1817 472,'25'0,"0"0,-1 0,-24 25,25-25,-25 24,24 1,-24 0,0 0,0 0,-24-25,24 25,0-1,-25-24,1 0,24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07.107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200 347,'0'0</inkml:trace>
  <inkml:trace contextRef="#ctx0" brushRef="#br0" timeOffset="63">200 347,'0'0,"25"-49</inkml:trace>
  <inkml:trace contextRef="#ctx0" brushRef="#br0" timeOffset="110">225 298,'-25'25,"0"-1,0 1,-24 25,24-2,-25 27,25-26,25 1,0 0,0-26,25 1,0 0,25 0,-1-25,-24-25,25 0,-1 0,-24-24,0-26,-25 1,25-24,-50 48,25 25,-25-24,0 24,0 25</inkml:trace>
  <inkml:trace contextRef="#ctx0" brushRef="#br0" timeOffset="564">893 25,'25'-25,"-50"25,1 50,-26 24,0 0,1 1,-1-1,25 26,-24-2,24-24,0 1,0-26,25 1,0-25,25-1,-25-24</inkml:trace>
  <inkml:trace contextRef="#ctx0" brushRef="#br0" timeOffset="862">496 397,'25'0,"25"0,0 25,24-25,-24 0,-1 0</inkml:trace>
  <inkml:trace contextRef="#ctx0" brushRef="#br0" timeOffset="1175">1265 25,'0'25,"0"-1,-24 51,-1-1,-25 1,25-1,1 1,-1 23,0-49,0 1,25 0,25-26,-25 1,25-25,0 0,24-25,-24 1,0-26,0 25,-1-24,1 24,0 0,-25 50,0 0,-25-1,25 26,0-25,0 0,25 24,0-49,0 25,-2-25,27 0,0-25,-1-24,-24-1,25 0,-1-24,-24-49,0 49,0 24,-25 0,0 1,0 24</inkml:trace>
  <inkml:trace contextRef="#ctx0" brushRef="#br0" timeOffset="1833">1959 74,'0'25,"-25"-25</inkml:trace>
  <inkml:trace contextRef="#ctx0" brushRef="#br0" timeOffset="1958">1810 447,'0'73,"-25"-23,1-1,24 1,-25-25,25-1,0 1,-25 0,25-25</inkml:trace>
  <inkml:trace contextRef="#ctx0" brushRef="#br0" timeOffset="2193">2083 470,'0'-23,"25"23,-25-25,-25 25,0 0,0 25,1-25,24 23</inkml:trace>
  <inkml:trace contextRef="#ctx0" brushRef="#br0" timeOffset="2350">2009 594,'0'25,"24"25,1-25,0 24,-25-24,0 25,0-26,0 1,-25-25,0 0,1 0,-1 0,0-25</inkml:trace>
  <inkml:trace contextRef="#ctx0" brushRef="#br0" timeOffset="2663">2429 570,'-25'0,"1"0,-1 0,0 24,0 26,-23 0,-2-26,25 26,25-25,0 24,0-24,25 0,0 0,24-25,0 0,1-25,-1 0,1-24,-1-26,1 1,0-1,-1-49,1 51,0-26,-26 24,1 26,-25-26,0 50,0-24,-25 49,1 25,-26-1,0 51,1-26,-1 26,25-1,-24 1,24 23,25-24,0 1,0-26,25 1,-25-25,24 0</inkml:trace>
  <inkml:trace contextRef="#ctx0" brushRef="#br0" timeOffset="3290">2801 570,'-24'24,"-1"1,0 0,25 25,-25-26,25 26,0-25,25 24,0-24,0 0,-1-25,1 0,0 0,0-25,0-24,-25-1,24 0,-48 1,24 24,-25-25,25 26,-25-1,25 0</inkml:trace>
  <inkml:trace contextRef="#ctx0" brushRef="#br0" timeOffset="5655">3198 669,'0'25,"0"-1,-25 1,25 0,0 0,-24 0,24-1,-25 1,25 0,-25-25,25-25,25 25,-25-25,25 1,-25-26,24 25,25 0,-24-24,0 24,-1 25,1-25,25 25,-25 0,-1 25,-24 0,0 24,-24-24,24 0,-25 25,25-26,0 1,-25-25,50 0,-25-25,25 1,-1-26,1 25,25-24,-25 24,24 0,-24 25,0 0,0 0,-1 0,-24 25,0 24,-24-24,-1 0,25 0,-25 0,25-1,0-24</inkml:trace>
  <inkml:trace contextRef="#ctx0" brushRef="#br0" timeOffset="7362">2108 397,'-25'0,"0"25,0-25,1 25,-1-25,25 23,0 27,0-25,0 0,25-1,-25 1,24-25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0:13.671"/>
    </inkml:context>
    <inkml:brush xml:id="br0">
      <inkml:brushProperty name="width" value="0.05292" units="cm"/>
      <inkml:brushProperty name="height" value="0.05292" units="cm"/>
      <inkml:brushProperty name="color" value="#FF00FF"/>
      <inkml:brushProperty name="fitToCurve" value="1"/>
      <inkml:brushProperty name="ignorePressure" value="1"/>
    </inkml:brush>
  </inkml:definitions>
  <inkml:trace contextRef="#ctx0" brushRef="#br0">72 0,'0'24,"0"1,24 25,0-1,1 2,-1 23,-1 1,1 24,-24-24,0 50,0-26,-24-25,1 1,-1-1,-25 1,25-25,0-25,-24 24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30.661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395 0,'0'25,"0"0,0 49,-25 1,0 24,-24 0,24-25,1 0,-1 0,1-24,-1 0,25-26,0 1</inkml:trace>
  <inkml:trace contextRef="#ctx0" brushRef="#br0" timeOffset="282">0 397,'25'0,"24"0,25 0,-24 24,48-24,-24 25,0-25,-25 0,1 0</inkml:trace>
  <inkml:trace contextRef="#ctx0" brushRef="#br0" timeOffset="470">715 421,'-24'0,"-26"50,25-26,1 26,-25 24,24-49,25 25,0-1,25-24,0 0,-1 0,25-25,1-25,-1 0,-25 0,1-24,0-26,-1 1,-24 24,0 26,-24-1,-1 0,25 1,0 24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31.851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300 11,'0'-24,"-25"48,25 26,-25 26,0-1,0-1,-24 27,24-26,0-1,0 2,1-27,-1 2,0-26,25 0,0-50,25 0,0-26,-1 2,1-27,25 27,-1-2,1 2,0 24,-26 25,26 0,-25 0,-25 25,0 24,0 2,0-2,-25 27,-25-27,26-24,-26 26,25-26,-24-25,24 0,0-25,0 0</inkml:trace>
  <inkml:trace contextRef="#ctx0" brushRef="#br0" timeOffset="658">498 712,'25'-26,"23"1,-23 1,0-1,25-26,-1 26,1-24,-25-2,-1 26,-24 1,-24 24,-1 0,-25 24,1 1,-1 26,0-2,27 2,-27-1,25-1,25-23,0 24,0-26,25 1,0-25,0 0,23 0</inkml:trace>
  <inkml:trace contextRef="#ctx0" brushRef="#br0" timeOffset="1081">1117 512,'0'-25,"-25"25,25 25,-24-25,-26 24,0 27,1-1,-1-1,0-23,26-1,-1 24,25-24,25-25,-1 0,1 0,25-25,-25 1,24-1,-24-26,25 26,-25 1,-25-1,0 50,-25-1,0 27,25-26,-25 24,25-24,0 0,0 1,25-1,0-25</inkml:trace>
  <inkml:trace contextRef="#ctx0" brushRef="#br0" timeOffset="1582">1365 561,'-25'0,"25"26,-24-1,-1 24,0 2,25-26,0 24,0-24,25 26,-25-26,25-25,-1 24,26-24,-25-24,0-1,24-1,1-24,-25 1,-1 24,-24-26,0 27,0-1,0 0</inkml:trace>
  <inkml:trace contextRef="#ctx0" brushRef="#br0" timeOffset="2021">2208 61,'-25'26,"0"24,0-1,-24 2,24 49,-25-26,25 2,-24-2,24 2,0-1,0-25,25-1,0 2,0-26,0-1</inkml:trace>
  <inkml:trace contextRef="#ctx0" brushRef="#br0" timeOffset="2318">1761 661,'25'0,"0"0,-1 0,26 25,0-25,-1 0,1 0</inkml:trace>
  <inkml:trace contextRef="#ctx0" brushRef="#br0" timeOffset="2569">2381 362,'0'25,"25"-25</inkml:trace>
  <inkml:trace contextRef="#ctx0" brushRef="#br0" timeOffset="2679">2307 612,'0'25,"-25"24,0 2,0-2,25-24,-24 0,24 26,0-27,-25-24</inkml:trace>
  <inkml:trace contextRef="#ctx0" brushRef="#br0" timeOffset="2945">2901 612,'50'-51,"-1"26,-24-24,25 24,-25-26,-1 2,-24-27,0 52,-24-26,-1 24,0 26,0-25,-25 50,1 1,-1 24,1 25,-25-1,25 2,24-2,0 2,0-27,0 27,25-2,0-23,0-27,0 26</inkml:trace>
  <inkml:trace contextRef="#ctx0" brushRef="#br0" timeOffset="3352">2530 686,'25'0,"0"0,24 26,-24-1,25-25,-1 0,1 0</inkml:trace>
  <inkml:trace contextRef="#ctx0" brushRef="#br0" timeOffset="3572">2951 686,'0'26,"0"-1,24 24,-24-24,25 26,0-51,0 25</inkml:trace>
  <inkml:trace contextRef="#ctx0" brushRef="#br0" timeOffset="3775">3372 637,'-24'49,"-1"2,-25-2,25 1,-24 25,24-25,-25 25,26-25,-1 1,0-2,25 2,0-26,0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7:19.778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0 522,'0'50,"0"-50,25 25,-25 24,24 1,-24-1,25 26,0-26,-25 27,0-51,0 24,0-49,0 25,0-50,-25 25,25-74,-25 24,25-25,-24 0,24 1,24 0,1 49,0-25,0 25,0 25,24 0,-24 0,0 0,0 25,-1 25</inkml:trace>
  <inkml:trace contextRef="#ctx0" brushRef="#br0" timeOffset="501">421 497,'0'0,"0"75,0-50,0 24,0 1,0 49,25-74,-25 24,25-23,0 24,24-50,-24 0,25 0,-25-50,-1 24,1 26,0-74,-25 0,0 24,0 25,0-24,-25 49</inkml:trace>
  <inkml:trace contextRef="#ctx0" brushRef="#br0" timeOffset="909">843 99,'0'25,"-25"50,50-51,-25 52,0 48,0-50,25 1,-25-1,25 1,-25-1,25-49,-25 24,24-23,-24 24,25-50,0 0</inkml:trace>
  <inkml:trace contextRef="#ctx0" brushRef="#br0" timeOffset="1222">1216 745,'25'-24,"0"-1,0 0,-25 0,24 25,-24-74,0 74,0-50,-24 25,-1 25,0 25,0 25,-24-25,24 24,0 26,0-1,25-49,0 24,25-49,0 26,24 24,-24-50,25 0</inkml:trace>
  <inkml:trace contextRef="#ctx0" brushRef="#br0" timeOffset="1535">1663 671,'0'-25,"0"-24,-25 49,25-25,-50 50,25 24,1-49,-1 50,0-1,25 1,0-50,0 25,25 24,0-49,24 0,1 0,-1-49,1 24,-25 25,24-99,-24 49,0-24,-25-1,0 1,0 0,-25-2,0 26,1 26,-26 24,25 0,0 24,1 26,-1 26,25-2,0 0,0 1,25-1,-1-49,1 25,25 24,-25-74,24 25,-24 24,25-49</inkml:trace>
  <inkml:trace contextRef="#ctx0" brushRef="#br0" timeOffset="2256">2531 0,'-25'25,"25"25,0-1,0 26,0-1,0 26,0 24,0-49,0-1,0-49,25 25,-25-26,0 26,25-50,-25-50,24 1,-24-1,0 1,25-26,0 50,0-24,0 24,24 25,1 0,-25 25,-1 24,1-24,0 25,-25 24,0-49,-25 25,0-26,1 26,-1-50,-25 0,25 0,1-50,-26 26,50-1</inkml:trace>
  <inkml:trace contextRef="#ctx0" brushRef="#br0" timeOffset="2820">3027 373,'0'50,"25"-50,-25 74,0-49,25 25,-25 24,24-49,-24 25,25-26,0 26,-25-50,25 0</inkml:trace>
  <inkml:trace contextRef="#ctx0" brushRef="#br0" timeOffset="3086">3400 423,'0'0,"-25"74,25 1,-25-1,-24-24,24 49,-1-25,1 2,1-51,24 24,-25 26,25-51,0 26,0-50,0 0</inkml:trace>
  <inkml:trace contextRef="#ctx0" brushRef="#br0" timeOffset="3556">4219 448,'-25'-25,"0"25,0 0,0 25,-24 24,-1 26,0-1,1-49,24 25,0-26,25 26,0-50,25 25,0-50,24 25,-24 0,25-50,-1 1,-24-1,25 1,-25 24,0 25,-25 0,0 25,0 24,0-24,0 0,24 0,1-25,0 24,0-24,0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1:36.394"/>
    </inkml:context>
    <inkml:brush xml:id="br0">
      <inkml:brushProperty name="width" value="0.05292" units="cm"/>
      <inkml:brushProperty name="height" value="0.05292" units="cm"/>
      <inkml:brushProperty name="color" value="#339966"/>
      <inkml:brushProperty name="fitToCurve" value="1"/>
      <inkml:brushProperty name="ignorePressure" value="1"/>
    </inkml:brush>
  </inkml:definitions>
  <inkml:trace contextRef="#ctx0" brushRef="#br0">398 444,'25'-24,"-25"0,24-1,-24-25,25 26,-25-26,0 25,0 0,-25 25,1-24,-26 48,0 1,1 0,-26 49,25-24,0-1,1 25,24-24,0-26,25 26,0-25,25-25,0 24,-1-24,1-24,0 24,25-25,-25-25,0 1,0 24,0-25,0 50,-25 50,-25-25,25 24,-25 1,25-25,0 23,0-23,25 0,-25 0</inkml:trace>
  <inkml:trace contextRef="#ctx0" brushRef="#br0" timeOffset="673">1045 50,'-25'24,"0"26,0 23,-1 2,-23-1,-1 0,25 25,1-50,-1 26,0-2,25-23,0-1,-25-24,25 0</inkml:trace>
  <inkml:trace contextRef="#ctx0" brushRef="#br0" timeOffset="1002">522 346,'25'25,"-1"-25,27 25,-26-25</inkml:trace>
  <inkml:trace contextRef="#ctx0" brushRef="#br0" timeOffset="1707">622 396,'25'0,"-25"24,25-24,24 0,-24 24,25-24,-1 0,1 25,-25-25,25 25,-25-25,0 25,0-25,-1 25,-24-25</inkml:trace>
  <inkml:trace contextRef="#ctx0" brushRef="#br0" timeOffset="2114">1467 0,'0'25,"0"0,-24 24,24 25,-50 0,25 25,-25-1,0-23,0 24,1-26,24-23,-25 0,25-1,1-49,24 25,0-50,0 0,24 1,1-26,25 0,-25 2,24-2,1 1,0-1,0 25,0 0,-25 25,-1 0,1 25,-25 25,0-1,0 1,-25-1,1 25,-1-24,0-26,25 26,-25-25,25-25</inkml:trace>
  <inkml:trace contextRef="#ctx0" brushRef="#br0" timeOffset="2710">1666 691,'25'0,"-1"0,2 25,-1-50,25 25,-26-24,26-25,-25 24,0 0,-25 1,-25-1,0 25,0 0,-24 0,24 25,-25-1,24 1,-23 0,49 24,0 0,0-24,25 25,-1-1,2-24,-1 0,0 0,24-25,-24 0,25-25,-25 0</inkml:trace>
  <inkml:trace contextRef="#ctx0" brushRef="#br0" timeOffset="3117">2189 544,'0'24,"0"26,-25-25,0 23,-1 2,1 0,1-26,24 1,-25 0,25 0,0-50,25 25,-1-25,1-24,1-1,-1 25,25-48,-1 23,1 1,-1 24,1 0,0 0,-26 25,2 25,-1 0,-25 24,-25 1,25-1,-26 0,2 1,-1-1,0-24,25 0,0 0,25-25</inkml:trace>
  <inkml:trace contextRef="#ctx0" brushRef="#br0" timeOffset="3665">3059 519,'25'0,"-50"0,0 0,0 25,-24-25,24 24,-26 1,26 0,25 0,0-1,25 0,1 1,-1 0,0 25,-1-1,1-24,-25 25,0-27,0 52,-25-50,1-1,-1-24,0 0,-1 0,1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2:40.633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0 149,'25'0,"0"0,-1-25,1 25,25 0,-25 0,24 0,1 0,0 0,24 0,-24-24,24 24,0 0,-24 0,24 0,-24 0,-25 0,24 0</inkml:trace>
  <inkml:trace contextRef="#ctx0" brushRef="#br0" timeOffset="486">447 174,'0'25,"0"24,0-24,0 24,0 25,0-24,24 24,-24-24,0 24,0-24,0-25,0 24,0-24,0 0,0 24</inkml:trace>
  <inkml:trace contextRef="#ctx0" brushRef="#br0" timeOffset="846">670 644,'0'25,"0"25,0-26,0 1,0 0,25 0,-25-50,0 0,0-24,0-1,0 0,24-24,1 49,0 0,0 25,24 0,-25 0,1 0,0 25</inkml:trace>
  <inkml:trace contextRef="#ctx0" brushRef="#br0" timeOffset="1300">1289 520,'0'-25,"0"1,-25-1,-25 50,26 24,-1-24,0 25,0-1,0 1,25-1,0-24,25 0,0-25,25 0,-26 0,1-25,25 0,-25-24,0 24,-1 0,1 25,-25 25,0 0,0 0,0-1,0 1,25 0,0 0,0 0,-1-25</inkml:trace>
  <inkml:trace contextRef="#ctx0" brushRef="#br0" timeOffset="3290">1859 570,'0'-25,"-24"-25,24 26,-25-1,0 0,0 25,0 25,-24 0,24 49,0-24,25-1,0 1,0-25,0-1,25 1,0 0,0-25,24-25,-24 25,0-25,0 1,-25-26,24 25,-24 0,0-24,0 24,25 50,-25 0,0 24,25 1,-25-1,25 1,-25 24,25-24,-25 23,24-23,-24 0,-24 24,24-49,-25 25,-25-26,25-24,1 0,-26 0,0-24,26-1,-26-25,25 1,0 24</inkml:trace>
  <inkml:trace contextRef="#ctx0" brushRef="#br0" timeOffset="4120">2008 669,'25'-25,"0"0,0 1,24-1,-24 0,0 0,0 0,-1 1,-24-26,-24 75,-1-25,-25 25,25 24,1 1,-1-1,0 1,25-25,0 24,25-24,0 0,24-25,1 25,-1-25</inkml:trace>
  <inkml:trace contextRef="#ctx0" brushRef="#br0" timeOffset="4574">2702 570,'-25'-25,"0"25,0 0,1 0,-1 0,1 25,-1 0,0 24,1-24,24 0,0 0,0-1,24-24,1 0,0 0,24 0,0-24,1-1,-1 0,1-25,0-24,-26 24,26-24,-25 24,0-23,-25-1,0 24,0 0,-25 1,0-1,0 25,0 25,1 25,-1 0,0 25,0 24,25 0,0-24,0 23,0-23,0 24,25-24,0 0,0-1,-1-24,1 25</inkml:trace>
  <inkml:trace contextRef="#ctx0" brushRef="#br0" timeOffset="5295">3074 570,'0'25,"25"24,-25-24,24 0,1-25,0 25,0-25</inkml:trace>
  <inkml:trace contextRef="#ctx0" brushRef="#br0" timeOffset="5498">3322 471,'0'24,"-25"26,25 0,-25 24,25-24,-25 24,1 0,24 1,0-27,-25 27,25-25,0 24,0-74</inkml:trace>
  <inkml:trace contextRef="#ctx0" brushRef="#br0" timeOffset="6187">2182 446,'0'-25,"25"25,-1 0,1-25,0 50,0-25,0 25,-25 24,0-24,-25 0,0 0,0-25,0 25,1-25,-1 0,0 24,0-24,25 0</inkml:trace>
  <inkml:trace contextRef="#ctx0" brushRef="#br0" timeOffset="6877">99 1115,'50'0,"-1"0,1-25,49 25,1 0,48-25,-24 25,49 0,1 0,24-25,25 25,-24 0,24 0,0 25,0-25,0 25,-25-25,1 25,-26-1,-24-24,-25 25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41.066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1960 273,'0'25,"0"-50,25 0,-25 0,25-24,-25 24,24-25,-24 1,25 24,-50 0,-24 25,24 50,-49-1,24 26,-25 24,26 0,-26 1,26 24,-26 0,51-25,-1 0,25-25,25 1,-1-26,1 1,25-25,-1-25,1 0,0-25</inkml:trace>
  <inkml:trace contextRef="#ctx0" brushRef="#br0" timeOffset="486">2109 670,'0'25,"-25"24,0 1,0 0,25-1,-24 1,48-1,-24 1,50-25,-25-25,24 25,1-50,-25 0,24 0,-24-24,-25-1,0 25,-25-24,1-1,-1 25,0 0,-25 25,26-24,24 24</inkml:trace>
  <inkml:trace contextRef="#ctx0" brushRef="#br0" timeOffset="861">2431 695,'25'0,"-25"74,25-49,-25 25,0-1,0-24,0 25,0-26,0 1,0-50,0 1,0-1,0-25,25 1,-25-1,24-24,1 24,0 25,25 0,-26 50,1-25,0 50,0-25,-25 24,25 1,-25-25,0 24,0-24,-25-25,25-25,0-24,25 24,-25-50,24 26,1-1,0 1,0 49,0 0,0 24,-1 1,-24 25,0-1,0 1,0 0,0-1,25 1,-25-1,25-24,0 0</inkml:trace>
  <inkml:trace contextRef="#ctx0" brushRef="#br0" timeOffset="1598">3200 794,'25'0,"0"0,24 0,-24-25,0 0,25 25,-26-24,1-1,-25-25,0 25,0 1,-25-1,-24 25,-1 0,1 49,-1 1,0 0,26-26,-1 26,25 0,25-26,-1 26,1-25,25 0,-1-25,1 0,0 0,24 0</inkml:trace>
  <inkml:trace contextRef="#ctx0" brushRef="#br0" timeOffset="1989">3795 769,'25'-49,"0"-1,-25 25,-25 25,0 25,1 0,-26 24,25-24,-24 25,49-1,-25-24,50 0,-1 0,1-25,0 0,25-25,24 0,-24 0,24-24,-24-26,-1 1,1 0,0-26,-26 1,1 0,-50 49,25 1,-49-1,-1 50,1 25,24 49,-25-24,25 49,1-24,24-1,0 0,24 1,1-26,25 1,-25 0,24-26,1-24,-1 0</inkml:trace>
  <inkml:trace contextRef="#ctx0" brushRef="#br0" timeOffset="2569">4242 620,'0'25,"25"0,-25 0,25 0,24-1,-24-24,25 25,-26-25,26 0</inkml:trace>
  <inkml:trace contextRef="#ctx0" brushRef="#br0" timeOffset="2757">4589 546,'0'50,"-25"-26,25 51,-24-26,-1 26,25-26,-25 26,25-1,0-24,0 24,0-24,25-1,-25 1,0 0</inkml:trace>
  <inkml:trace contextRef="#ctx0" brushRef="#br0" timeOffset="3274">1017 1588,'50'25,"0"-50,24 25,25 0,25 0,25-25,25 0,24 25,1-25,49 1,-25-1,25 0,25 0,-25 0,0 25,0 0,-50 0,1 0,-50 0</inkml:trace>
  <inkml:trace contextRef="#ctx0" brushRef="#br0" timeOffset="19800">0 2530,'25'-24,"0"24,25 0,-1-25,1 25,-1-25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2:49.593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0,'24'0,"-24"19,25-38,0 19,0 0,1 19,23-19,-24 0,0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2:49.969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448 25,'-25'-25,"0"25,0 0,0 0,1 0,-26 0,25 25,-25-1,0 0,25 1,25-1,-25 1,50 0,0-1,0 0,0 26,50-26,-25 25,-1 0,1-1,-25 2,24-1,-49 0,0 0,0-1,-49-23,24 0,-50-1,26 1,-27-25,2 0,24 0,1-25,-1 1</inkml:trace>
  <inkml:trace contextRef="#ctx0" brushRef="#br0" timeOffset="674">646 563,'25'0,"0"0,0-24,0 0,25 24,-25-25,-25 0,25 0,-25-23,-25 23,0 25,0 25,0 0,-25 23,25 2,0-2,0 1,25-24,0 23,25-23,0 0,25-25,0 24,0-48,-1 24,1-25</inkml:trace>
  <inkml:trace contextRef="#ctx0" brushRef="#br0" timeOffset="1081">1118 490,'0'73,"0"-48,0-1,25 26,-25-27,25 2,-25 0,25-25,-50-25,25-23,-25 23,25-24,0 0,25 25,-25-26,25 25,25 2,-25 23,0 0,0 23,0-23</inkml:trace>
  <inkml:trace contextRef="#ctx0" brushRef="#br0" timeOffset="1504">1491 73,'0'25</inkml:trace>
  <inkml:trace contextRef="#ctx0" brushRef="#br0" timeOffset="1629">1467 417,'0'73,"24"-24,-24 0,0 0,0-24,0 23,25-23,0-25</inkml:trace>
  <inkml:trace contextRef="#ctx0" brushRef="#br0" timeOffset="1848">1765 440,'0'25,"-24"0,-1 24,25-25,0 1,0-1,0 1,25 0,-1-2,1-23,0 0,25-23,-26-2,1-24,-25 24,0-23,0-27,-25 52,1-2,-1 25,0 0</inkml:trace>
  <inkml:trace contextRef="#ctx0" brushRef="#br0" timeOffset="2209">2063 465,'0'25,"25"0,-25-1,0 0,0 25,25-24,-1 0,1-2,1-23,24 0,-26 0,26 0,-25-23,0-2,-1-24,-24 0,0 0,0 24,0 0,-24 25,-1-23</inkml:trace>
  <inkml:trace contextRef="#ctx0" brushRef="#br0" timeOffset="2569">2760 392,'24'0,"1"-25,-50 25,1 0,-1 0,0 0,0 0,25 25,0 0,25-2,0 2,0 0,24 0,-24 23,0-23,0-1,-1 26,-48-27,-1 2,0-25,0 25,0-25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49.681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200 149,'0'24,"0"26,0 24,0-24,25 24,-25 1,0-24,25 23,-25-24,0-1,25-24,-25 0,0 0,0-1,0-48</inkml:trace>
  <inkml:trace contextRef="#ctx0" brushRef="#br0" timeOffset="361">0 397,'0'-25,"0"-25,24 25,1 1,26-26,-2 25,27 0,-1 1,0 24,0 0,1 24,-27 26,2 0,-25-1,-2 1,-48-1,24 1,-52-25,27 26,-24-27,-2 1,26-25,-24 0,23 0,26-25</inkml:trace>
  <inkml:trace contextRef="#ctx0" brushRef="#br0" timeOffset="893">801 0,'25'25,"-25"-1,0 51,26-26,-26 26,25-1,0 1,-25-1,24-23,-24-2,0 1,26 0,-26-26,0 1,25 25,-25-50</inkml:trace>
  <inkml:trace contextRef="#ctx0" brushRef="#br0" timeOffset="1238">1377 421,'0'-24,"0"-1,-25 0,-24 25,23 25,1 24,-25 26,25-24,25 23,-25-49,25 24,25-24,0-25,0 0,0-25,0 1,1-1,-2-25,1 25,-25-24,0 23,0 52,25-1,-25 24,0-24,26 0,-1 0,-1-1,1 1,1-25,-1 0,24-25</inkml:trace>
  <inkml:trace contextRef="#ctx0" brushRef="#br0" timeOffset="1739">1628 397,'0'49,"0"-24,0 26,25-26,0 24,-1 1,2-25,-1-1,-25 1,25 0,0 0,-1-25,-24 0</inkml:trace>
  <inkml:trace contextRef="#ctx0" brushRef="#br0" timeOffset="2005">1954 322,'0'25,"0"25,-25-1,25 1,-26 25,26-25,-25 24,25 1,0-26,0 26,0-26,0-24,0 0,0 0,25-25,-25 0</inkml:trace>
  <inkml:trace contextRef="#ctx0" brushRef="#br0" timeOffset="3493">2430 347,'0'-25,"-25"25,-1 0,-23 0,24 0,-1 25,1-25,0 25,25 0,0-1,25 1,0 0,26 0,-2 1,2-1,-2-1,-23 1,-1 0,0 0,0 0,-50-1,25 1,-50-25,24 25,-23-25,-2 0,2 0,24 0,-26 0,26 0,25-25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2:53.509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354 547,'-25'-25,"50"1,-25-1,0 0,0 0,0-24,0 24,-25-1,0 1,0 25,0 0,1 25,-26 26,0 23,26 0,-26 27,25-52,0 26,25 0,0-50,25 25,0-50,25 24,-1-24,1-24,24-26,-24 25,24-50,-24 0,-1 1,1-26,-25 0,0 0,-25 1,0 25,-25 23,0 1,-25 26,26 24,-1 24,-25 26,25 25,25 0,0 24,0-24,25 0,-25-1,25 2,0-27,24-24,-24 25,25-50,-25 0</inkml:trace>
  <inkml:trace contextRef="#ctx0" brushRef="#br0" timeOffset="674">725 547,'0'25,"24"26,-24-27,0 1,25 50,0-51,-25 27,0-51,25 25,-25-50,-25 25,25-51,-25 27,25-51,0 26,0-2,25 1,0 1,0 49,-1-25,1 25,25 25,-25-25</inkml:trace>
  <inkml:trace contextRef="#ctx0" brushRef="#br0" timeOffset="1065">1345 598,'0'-26,"0"1,0-24,-25 24,0 25,0 0,-24 25,24-1,-25 26,25 1,1-2,-1-24,25 25,0-26,25 27,-1-51,1 0,25 0,-25 0,24-75,-24 75,0-75,-25 50,25 1,-50 73,25-24,25 25,-25-50,0 24,25 27,-25-51</inkml:trace>
  <inkml:trace contextRef="#ctx0" brushRef="#br0" timeOffset="1535">1469 598,'25'0,"-25"25,24-25,-24 49,25-49,-25 25,25 25,-25-26,25 27,-25-51,0 0,0-51,0 27,0-51,0 50,0-24,25 23,-1 1,1 0,25 25,-25 25,-1 0,1 26,0-2,0-24,-25 25,0-26,0 27,0-51,0 0,-25-51,50 27,-25-26,0 0,25 1,24-2,-24 2,25 49,-1 0,-25 0,1 49,0 2,-1-2,-24-24,25 50,-25-75,0 24,0 27,0-51,25 0</inkml:trace>
  <inkml:trace contextRef="#ctx0" brushRef="#br0" timeOffset="2224">2485 598,'49'0,"-24"-26,0 26,-25-25,0 0,25 25,-50-24,25-1,-25 25,0 25,-24-1,-1 1,25 26,1-2,-1-24,0 50,25-75,25 24,-25 27,25-51,-1 0,26 0,-25 0,0-51,24 27,-24 24,-25-50,0 100,0-50,25 0,0 24,-1-24,1 51,0-51,0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2:57.723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238 701,'25'-25,"-25"0,0 0,-25 0,-1 25,2 0,-26 25,25 0,0 25,-25 25,25-50,25 26,-25 23,50-74,-25 26,25-26,25 0,-25-26,25 26,-25-50,-1 26,2 24,-1-51,-25 102,-25-27,25 26,25-50,-25 26,25 24,0-100</inkml:trace>
  <inkml:trace contextRef="#ctx0" brushRef="#br0" timeOffset="517">413 176,'0'74,"0"2,0-1,0 0,0 25,25-25,-25 1,0-27,0-24,0 26,0-51,0 0,24-51,-24 26,0-50,25 25,0 0,0 25,1 25,23 0,-24 25,0 0,-25 25,25 1,-25-2,0-24,-25 26,25-27,-25 26,0-50,0 26,1-52,-2 26,26-50</inkml:trace>
  <inkml:trace contextRef="#ctx0" brushRef="#br0" timeOffset="1034">836 676,'0'25,"-24"25,-1-25,0 0,25 26,25-51,0 24,-1-24,2 0,24 0,-1-24,-24 24,1-51,-1 26,-25-24,0-2,-25 26,-1 0,1 0,1 25,-1 0</inkml:trace>
  <inkml:trace contextRef="#ctx0" brushRef="#br0" timeOffset="1378">1161 651,'0'25,"-25"26,25-27,0 1,25 0,-25 26,26-51,23 24,-24-24,25 0,-24-24,23 24,-24 0,0-76,-25 51,25 1,-25-27,0 26,0 0,0 0,0 0</inkml:trace>
  <inkml:trace contextRef="#ctx0" brushRef="#br0" timeOffset="1754">1711 0,'0'25,"-25"26,25 23,-25 2,25-1,0 25,0-25,0 25,25-25,0-25,-1 0,-24-25,25 0</inkml:trace>
  <inkml:trace contextRef="#ctx0" brushRef="#br0" timeOffset="2005">1610 601,'26'-25,"-1"25,25-25,-1 25,2 0,-2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54.412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175 401,'0'-25,"-25"25,0 0,0 25,1 25,-1 25,0-25,25 50,-25-24,25-1,25-25,0 25,0-75,24 25,1-50,-1 25,1 0,-25-75,0 25,-1 25,-24-50,0 0,-24-1,-26 51,25-25,-24 50,-1 0,25 0,0 0</inkml:trace>
  <inkml:trace contextRef="#ctx0" brushRef="#br0" timeOffset="501">843 75,'-24'-25</inkml:trace>
  <inkml:trace contextRef="#ctx0" brushRef="#br0" timeOffset="533">843 75,'0'0,"-74"-75</inkml:trace>
  <inkml:trace contextRef="#ctx0" brushRef="#br0" timeOffset="533">769 0,'-25'25,"-24"25,24 26,0-2,0 26,0 0,25 26,0-25,25-26,-25 0,25-50,-25 25,25 25,0-75,-1 0,-24 0</inkml:trace>
  <inkml:trace contextRef="#ctx0" brushRef="#br0" timeOffset="861">448 652,'24'0,"26"0,-1 0,0 0,26 0,-26 0,26 0</inkml:trace>
  <inkml:trace contextRef="#ctx0" brushRef="#br0" timeOffset="1096">1067 50,'0'25,"0"25,0 25,0 25,25 1,-25-1,0-25,0 1,0-1,24 0,-24-50,0 25,0-50,25 0</inkml:trace>
  <inkml:trace contextRef="#ctx0" brushRef="#br0" timeOffset="1410">918 576,'25'0,"-1"0,1 0,25 0,0 25,-1-25,1 0,-1 0,26 0,-26 0,1-25,0 25,-26 0,1-25,0 0,-25 0,-25 0,0 25,-24 50,24-25,0 0,-24 51,49-1,0-75,0 75,24-75,1 25,25 25,-1-50,1 0,0 0,-1 0,0-50</inkml:trace>
  <inkml:trace contextRef="#ctx0" brushRef="#br0" timeOffset="1864">1760 576,'0'25,"25"26,-25-27,25 27,0 24,-25-75,0 75,24-75,-24 0,0-75,0 25,0 25,25-50,0-1,0 51,24 0,1 25,-25 0,25 0,-26 50,1-50,0 76,0-52,0 27,-25 24,0-75,0 25,0 25,0-50,0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57.169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422 323,'0'-25,"0"0,0 0,0 1,-25-51,0 50,-24 1,24-1,0 25,-25 25,26 24,-26 1,25 49,25 0,-25-24,25 24,25-25,-25 1,25-1,0-49,0 25,-1-26,-24 26,25-50,-25 0</inkml:trace>
  <inkml:trace contextRef="#ctx0" brushRef="#br0" timeOffset="423">0 670,'25'0,"25"-25,-1 25,1 0,24 0,-24-25,-1 25</inkml:trace>
  <inkml:trace contextRef="#ctx0" brushRef="#br0" timeOffset="673">472 397,'0'25</inkml:trace>
  <inkml:trace contextRef="#ctx0" brushRef="#br0" timeOffset="799">496 645,'0'75,"0"-51,0 26,25 25,-25-75,0 24,0 26,25-50,-25 0</inkml:trace>
  <inkml:trace contextRef="#ctx0" brushRef="#br0" timeOffset="1065">720 75,'24'25,"-24"24,0 26,-24-1,24 25,24-24,-24 24,0-25,25 1,-25-1,25 1,-25-75,25 74,0-74,-1 0</inkml:trace>
  <inkml:trace contextRef="#ctx0" brushRef="#br0" timeOffset="1410">968 0,'0'50,"0"49,-25-24,25 24,0-25,0 25,25-24,-25-1,24 1,-24-51,25 26,0-25,0 25</inkml:trace>
  <inkml:trace contextRef="#ctx0" brushRef="#br0" timeOffset="1707">1166 720,'25'-50,"0"25,-1 25,1-25,-25 1,25-1,-25-25,-25 25,0 25,1 0,-1 50,0 0,0-1,25 26,-25-51,50 26,0-25,0 25,0-50,24 0,1 0</inkml:trace>
  <inkml:trace contextRef="#ctx0" brushRef="#br0" timeOffset="2115">1513 596,'-25'24,"1"1,-1 0,0 25,25-26,0 26,0-50,25 25,0-25,24 0,-24-25,25 25,-25-50</inkml:trace>
  <inkml:trace contextRef="#ctx0" brushRef="#br0" timeOffset="2318">1687 248,'-25'-74,"0"24,1 26,-1 24,0 0,0 0,25 49,-25 1,0-1,25 26,0-26,0 1,0 0,25-1,25 1,-25-1,0-24,-1-25,1 25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46:09.021"/>
    </inkml:context>
    <inkml:brush xml:id="br0">
      <inkml:brushProperty name="width" value="0.05292" units="cm"/>
      <inkml:brushProperty name="height" value="0.05292" units="cm"/>
      <inkml:brushProperty name="color" value="#008080"/>
      <inkml:brushProperty name="fitToCurve" value="1"/>
      <inkml:brushProperty name="ignorePressure" value="1"/>
    </inkml:brush>
  </inkml:definitions>
  <inkml:trace contextRef="#ctx0" brushRef="#br0">0 25,'25'0,"-1"0,1-24,-1 24,0 0,0 0,1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00.307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209 299,'0'0,"0"-51,26 27,-26-1,25 0,-25 0,0-24,-25 24,-1 25,1 25,0 24,1-24,-1 49,0 2,-25 48,25-50,25 1,-24-1,24-49,24 24,-24 1,25-25,25-25,0 0</inkml:trace>
  <inkml:trace contextRef="#ctx0" brushRef="#br0" timeOffset="376">433 299,'-25'0,"1"74,24-49,-25 50,25-26,0 26,25-51,-1 26,1-25,25-25,-25 49,24-49,-24-49,0 24,0-25,-25 26,0-51,0 26,-25 24,-25-25,25 25,1 25,-1 0,0-49,25 49</inkml:trace>
  <inkml:trace contextRef="#ctx0" brushRef="#br0" timeOffset="784">757 448,'24'0,"1"25,-25 24,0 26,0-75,25 74,-25-74,0 25,0 24,0-98,0 24,0-25,25 26,-25-51,25 26,-1 24,26-25,-25 25,0 25,-1 25,1 25,0-25,-25 24,0 26,0-75,0 74,0-74,-25 0,25 0,25-50,-25 26,25-51,0 26,0-26,25 50,-25 25,0 0,0 0,-1 75,-24-50,25 24,-25 26,0-51,0 26,0-50,0 25,25-25,-25 0</inkml:trace>
  <inkml:trace contextRef="#ctx0" brushRef="#br0" timeOffset="1442">1477 448,'0'0,"0"25,25 24,-25-24,25 25,-25 24,0-74,0 25,0 24,0-98,0 24,0-25,24 26,-24-51,25 1,0 74,1-50,-1 50,24 0,-24 50,0-25,0 24,-1 26,-24-51,0 26,0-50,-24 25,-1-25,25-25,0-25,0 26,25-51,-1 26,1 24,0-25,0 25,0 25,-1 25,1 25,-25 24,25-49,-25 25,0-26,0 26,0-25,25 24,0-49,-25 0</inkml:trace>
  <inkml:trace contextRef="#ctx0" brushRef="#br0" timeOffset="2052">2198 448,'0'25,"-24"24,24-24,0 25,0-50,24 74,1-74,0 25,0 24,0-49,24 0,-24 0,0 0,-25-74,25 74,-25-74,-25 74,25-75,-50 75,25-49,1 24,-1 25,0 0,50 0,24 0,1 0,0 0,-1 0,1 25,0 24,-25-49,0 75,0-51,-25 26,0-25,-25 24,0-49,25-49,25 24,0-25,0 26,-1-26,26-24,0 49,-26 25,1 0,0 25,0 24,-25 26,0-51,0 26,0 24,0-74,25 50,-25-25,24-25,1 0,0 0,1-25</inkml:trace>
  <inkml:trace contextRef="#ctx0" brushRef="#br0" timeOffset="2914">3541 75,'0'25,"-25"49,25 0,-25 51,25-50,0-1,0 1,0-1,0 0,25-24,-25-25,0 1</inkml:trace>
  <inkml:trace contextRef="#ctx0" brushRef="#br0" timeOffset="3180">3267 473,'25'0,"24"49,1-49,0 0,25 0,-1 0,-24 0,24 0,-24-49,-25 24</inkml:trace>
  <inkml:trace contextRef="#ctx0" brushRef="#br0" timeOffset="3415">3838 0,'0'75,"0"-1,0 1,0 25,0-26,0 50,0-49,0-1,25-49,-25 24,0 1,25-25,-25-50,0-25,25 1,0 24,-25-49,25-1,0 26,0 24,0 25,0 25,-25 24,24-24,-24 25,0 24,25-49,0 24,-25 1,25-25,0-25,24 26,-24-52,0 26,25-25,-26-25,1-24,1 24,24-24,-50 49,0-24,0 24,-25 25,0 0,-1 0,1 25,1 24,-1 26,0-51,25 26,25 24,0-74,-1 50,27-25,-26 1,24-26,1 0,-25 0,0-26,-1-49</inkml:trace>
  <inkml:trace contextRef="#ctx0" brushRef="#br0" timeOffset="4104">4684 522,'25'25,"-25"25,0-26,0 51,24-26,-24 1,0 1,0-26,25-25,-25-25,0-26,0 1,0-24,25 0,0 24,0 25,-1 25,2-49,-1 98,0-49,-25 25,25 25,-25 24,24 0,-24-24,0-25,0 1,0-1,0-50,0-1,0-49,25 26,-25-26,25 51,0-51,-25 26,25 24,-1 50,-24 24,0-24,0 25,0 24,0-49,0 24,25 1,0-50,0 25,24-25,1 0,-25-25,26-25,-27 1,1-26,0 51,-25-51,0 75,-25-49,0 49,1 49,-2-49,1 75,0-51,0 26,50 24,-25-24,25 1,26-26,-27-1,26 1,0-25,-1 0,1 0,-25-49</inkml:trace>
  <inkml:trace contextRef="#ctx0" brushRef="#br0" timeOffset="5044">5803 473,'25'0,"-50"0,-1 49,26-49,-25 25,1 25,-1-50,25 24,0 26,25-50,-1 25,1 24,26-49,-26 50,-1-25,1 1,0-1,-50-1,0-24,1 0,-1 0,25-24</inkml:trace>
  <inkml:trace contextRef="#ctx0" brushRef="#br0" timeOffset="89350">6001 895,'25'25,"-25"0,0 0,0 0,0-1,-25-24,25 25,-24 0,-1 0,0-25,0 0,25 25,-25-25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4:03.090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25 273,'0'25,"-25"24,25-49,0 75,0-51,0 52,0-27,25 51,-25-26,25-24,-25-1,24-24,1-25,0 0,0 0,0-25,-1 1,0-26,1 0,0 1,-25-1,25 0,-1 100,-24-25,0 25,25-26,0 26,-25-25,25-25,24 25,-24-25,0-25,0 0,0 0,-1-24,-24-1,25-25,-25 0,0 25,0 26,0 24,0-50,0 50</inkml:trace>
  <inkml:trace contextRef="#ctx0" brushRef="#br0" timeOffset="658">841 0,'0'25,"0"24,0 26,-25 49,25-50,0 25,0 26,0-25,-24-26,24 1,0-1,24-24,-24-1,0-24,0-25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4:05.283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323 450,'-24'0,"-1"-50,0 50,0 0,-24 0,24 50,-25-50,25 0,-24 25,49 25,-25-50,25 25,25 24,0-49,24 51,1-26,-1 0,1 0,24 25,-24-25,0 25,-26-26,1 2,-25-1,-25 0,-24 0,24-25,-49 0,24 0,-24 0,24-25,0 0,26 0</inkml:trace>
  <inkml:trace contextRef="#ctx0" brushRef="#br0" timeOffset="580">595 25,'0'51,"0"23,0 1,0 0,0 25,0-25,25 49,-25-48,0-1,25-25,-25 0,0-26,0 2,25-26</inkml:trace>
  <inkml:trace contextRef="#ctx0" brushRef="#br0" timeOffset="877">992 550,'0'-25,"0"25,0-50,-25 50,1 50,-26-25,25 24,0 27,1-26,-1 0,25 0,0-25,25-25,-1 24,1-24,0-24,25 24,-26-25,1 0,0-25,0 25,-25 0,0 50,0 0,0 25,0-25,25 24,-25-23,24-1,-24 0</inkml:trace>
  <inkml:trace contextRef="#ctx0" brushRef="#br0" timeOffset="1347">1265 675,'0'50,"25"0,-25 0,0-1,0 27,25-1,-25-25,0-1,24 2,-24-26,0 0,0-50,25 0,-50-26,25 2,0-27,0-23,0 24,0-25,0 25,25-25,0 75,0-50,0 75,-1 0,1 0,0 0,0 25,0 25,-25-25,0 24,-25 27,0-26,0 0,0 0,-24-25,24-25,0 0,0-25</inkml:trace>
  <inkml:trace contextRef="#ctx0" brushRef="#br0" timeOffset="2945">1859 450,'0'-50,"-25"50,1 50,-1-50,0 0,0 0,0 25,25 25,25-50,-25 0,25 0,25 25,-26 24,1-49,0 51,0-1,-25-25,0 0,-25 0,25 0,-50-25,26 25,-26-25,25 0,-24 0,24-25,0 0</inkml:trace>
  <inkml:trace contextRef="#ctx0" brushRef="#br0" timeOffset="3979">2207 0,'0'0,"0"25,0 26,0 23,0 1,0 0,0 25,0-25,0 49,0-48,0-26,0 0,0 0,0-25,0-1</inkml:trace>
  <inkml:trace contextRef="#ctx0" brushRef="#br0" timeOffset="4292">1983 475,'25'0,"0"0,0 0,24 0,1 0,24-25,-24 25,0 0,-1 0</inkml:trace>
  <inkml:trace contextRef="#ctx0" brushRef="#br0" timeOffset="4558">2554 150,'0'25,"0"25</inkml:trace>
  <inkml:trace contextRef="#ctx0" brushRef="#br0" timeOffset="4668">2504 450,'-25'75,"25"-1,0-23,0-26,0 25,-24-25,24 25,0-25,24-25,-24 0</inkml:trace>
  <inkml:trace contextRef="#ctx0" brushRef="#br0" timeOffset="4919">2776 450,'-25'0,"0"25,1-25,-1 50,0 24,0-74,1 76,24-51,0 0,0 0,24 0,1 0,0-25,24-25,-24 25</inkml:trace>
  <inkml:trace contextRef="#ctx0" brushRef="#br0" timeOffset="5279">2999 25,'0'25,"-24"25,24 25,-25 0,0-25,25 25,-25 0,25 0,0-1,0 2,0-26,0-25</inkml:trace>
  <inkml:trace contextRef="#ctx0" brushRef="#br0" timeOffset="5592">3148 325,'-25'50,"-24"-50,24 25,0 25,0-50,-24 75,24-75,25 25,0 24,25-49,0 0,-1 51,1-26,25-25,-25 25,-1-25,1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09.549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322 74,'0'0</inkml:trace>
  <inkml:trace contextRef="#ctx0" brushRef="#br0" timeOffset="16">322 74,'0'0,"0"-24</inkml:trace>
  <inkml:trace contextRef="#ctx0" brushRef="#br0" timeOffset="32">322 50,'-25'0,"1"0,-1 0,-25 24,25 1,-24 0,-1 25,25-27,0 2,25 25,0-25,25-1,25 1,0 0,24 0,0 24,1 1,-26 0,1-2,0-23,-50 25,0-26,-50 1,0-25,1 25,-26-25,1-25,0 25,24-25,0 25,25-24,1-1,24 0</inkml:trace>
  <inkml:trace contextRef="#ctx0" brushRef="#br0" timeOffset="752">620 297,'0'24,"0"1,0 25,0-1,0 1,0 0,25-2,-1-23,-24 0,25 0,25-1,-25-24,-1-24,26 24,-25-25,0-25,-1 25,1-23,-25-27,0 26,25 24,-50 0,25 25</inkml:trace>
  <inkml:trace contextRef="#ctx0" brushRef="#br0" timeOffset="1191">1265 346,'0'-25,"-25"25,0 25,0 0,1 0,-1 0,-25 24,50 1,0-25,0-2,0 2,25 0,25 0,-1-25,-24 25,25-25,-1-25,1 25,-1-25,-24 0</inkml:trace>
  <inkml:trace contextRef="#ctx0" brushRef="#br0" timeOffset="1520">1463 0,'0'25,"25"24,-25 26,0-2,0 2,25-1,-25-24,0 24,0-24,0-2,0-23,25-25,-25-25,0-23,24 23,-24-25,25 1,25-1,-25 25,24 25,1 0,-25 25,-1 25,1-1,0-24,-25 25,0-2,0-23,0 0,0 0,0-25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11.601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301 101,'24'0,"-24"-25,0-1,-24 1,-1 25,0 0,0 25,-24 1,-1 23,0 1,26 1,-1-2,0-24,25 1,0-1,25-1,0-24,-1 0,1-24,25-1,-25-1,-1 1,1-24,-25 24,25 25,-25 25,0-1,0 26,25-24,-25-1,25 24,-1-49,1 25,0-25</inkml:trace>
  <inkml:trace contextRef="#ctx0" brushRef="#br0" timeOffset="486">647 25,'25'0,"-25"-25,-25 25,0 25,0 0,0 1,25-1,-24-1,24 1,0 0,24 1,1 23,25-24,-25 26,24-2,-24-24,-25 26,25-26,-50-1,-25-24,26 0,-1-24,0 24,0-25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12.573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50 0,'0'25,"0"0,0 24,0 26,0-1,-25 25,25 1,-25-26,25 25,0-24,0-26,0 1,0-25,0 24,0-49</inkml:trace>
  <inkml:trace contextRef="#ctx0" brushRef="#br0" timeOffset="266">297 521,'-25'0,"25"50,-25-1,0-24,25 25,0-1,25-24,0 25,0-25,24-25,1 0,-25 0,24 0,-24-50,-25 0,0 1,0-1,-25 0,-24 1,24 24,-25 0,26 0</inkml:trace>
  <inkml:trace contextRef="#ctx0" brushRef="#br0" timeOffset="626">593 521,'0'25,"0"0,25-1,-25 26,0-25,25 24,0-24,0 25,0-25,-1-25,26 25,-25-25,0-25,-1 0,0 0,-24-25,25 1,-25-1,0 25,0 1,0-1,-25 25</inkml:trace>
  <inkml:trace contextRef="#ctx0" brushRef="#br0" timeOffset="971">1089 670,'49'-25,"-24"25,25-25,-27 0,2 1,0-26,0 25,-25 0,-25 1,0 24,0 0,-23 24,23 1,-25 25,26-1,-1 1,25-25,25 24,-1 1,1-25,25 25,23-50,-23 24,-1-24,1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13.967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0,'0'25,"21"-25,-21 25,0 0,21 0,-21-1,0 1,0 26,0-26,0 0,-21-25,21 24,0 1,0-25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4:13.256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323 397,'-25'-25,"25"0,0 1,0-1,-25 25,0-25,1 25,-1 25,0 24,-25 1,1 0,24 24,0-24,0-1,25 1,0-25,25-25,0 25,0-50,0 25,-1-25,26 0,-25-24,0 24,-1-25,1 1,-25 24,25 25,-25 25,0 24,0 1,0-25,0 24,0-24,0 0</inkml:trace>
  <inkml:trace contextRef="#ctx0" brushRef="#br0" timeOffset="533">472 472,'0'24,"0"26,0 0,0-26,0 26,0-25,-25 0,25-1,0-48,0-1,25 0,-25-25,24 1,1-26,0 26,0-1,25 25,-26 25,1 25,-1 0,-24 25,25-1,-25 1,0-1,0-24,0 25,0-25,0-1</inkml:trace>
  <inkml:trace contextRef="#ctx0" brushRef="#br0" timeOffset="971">1066 472,'0'-25,"-25"25,0 25,-24 24,-1 1,25-25,1 24,-1-24,25 0,25 0,-1-25,26-25,0 0,-1 0,26-24,-26-26,1-24,-1 0,-24-1,0 26,0 0,-25 49,-25 0,0 0,-24 50,24 25,0-1,-25 26,50-1,-24 0,48-24,-24 25,25-26,0-24,0 25,24-50,-24 24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4:14.901"/>
    </inkml:context>
    <inkml:brush xml:id="br0">
      <inkml:brushProperty name="width" value="0.05292" units="cm"/>
      <inkml:brushProperty name="height" value="0.05292" units="cm"/>
      <inkml:brushProperty name="color" value="#FF9900"/>
      <inkml:brushProperty name="fitToCurve" value="1"/>
      <inkml:brushProperty name="ignorePressure" value="1"/>
    </inkml:brush>
  </inkml:definitions>
  <inkml:trace contextRef="#ctx0" brushRef="#br0">251 448,'0'-26,"0"1,25 0,-25 1,-25 24,0 0,-24 49,-1 2,25 23,-24-24,24-1,0 1,25 0,0-25,25 24,0-24,-1-25,26 25,-25-50,24 25,1-25,0-24,-1 24</inkml:trace>
  <inkml:trace contextRef="#ctx0" brushRef="#br0" timeOffset="438">524 448,'0'49,"-25"1,25 0,0-1,-25 26,25-50,0 24,-25-24,25 0,0-75,25 25,-25-24,25-26,-25 1,25-1,24 26,-24-2,0 26,0 25,0 0,-1 25,1 0,-25 1</inkml:trace>
  <inkml:trace contextRef="#ctx0" brushRef="#br0" timeOffset="861">921 422,'-25'26,"25"23,-25 1,0 0,0-1,25 1,-24-25,24 24,24-24,-24 0,25-25,0 0,25 0,-25-25,-1 0,25-24,-24-26,0 26,-1-26,-24 26,25 24,-50 25,25 0</inkml:trace>
  <inkml:trace contextRef="#ctx0" brushRef="#br0" timeOffset="1284">1465 448,'-24'0,"-26"25,25-1,0 26,-24 0,24-1,25-24,0 25,0-25,25-25,0 24,24-24,-24-24,25-1,-1 0,1-50,-1 1,-24 0,25-27,-25 2,-1 25,1-1,-25 26,0 24,-25 0,1 0,-1 50,0 0,-25 25,26 24,-26-24,25 24,0 0,25 2,0-27,0 26,25-26,25 1,-25 0,49-25,-24-1,-1-24,1 0,-1-24,26-26,-50 0,24-24,-49 49,0-25,0 26,-25-1,1 25,-1 0,0 25,-25-1,26 26,-1 0,25-1,-25 1,50 0,0-26,-1 26,1-25,25 0,-1-25,1 0,-25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3-06-20T14:53:15.596"/>
    </inkml:context>
    <inkml:brush xml:id="br0">
      <inkml:brushProperty name="width" value="0.05292" units="cm"/>
      <inkml:brushProperty name="height" value="0.05292" units="cm"/>
      <inkml:brushProperty name="color" value="#333399"/>
      <inkml:brushProperty name="fitToCurve" value="1"/>
      <inkml:brushProperty name="ignorePressure" value="1"/>
    </inkml:brush>
  </inkml:definitions>
  <inkml:trace contextRef="#ctx0" brushRef="#br0">0 0,'0'25,"0"0,0 24,0 1,0 24,0 26,25-1,-25 25,0-50,0 25,0-49,25 0,-25-26,-25-24,25-24,25-26,-25-24,0-1,0 1,0-25,25 49,0 0,-1 26,26 24,-25 0,24 24,-24 1,25 50,-25-1,-1 0,-24 1,25-1,-25 1,-25-26,25-24,0-25</inkml:trace>
  <inkml:trace contextRef="#ctx0" brushRef="#br0" timeOffset="579">819 595,'25'-24,"-25"-1,-25 0,25 0,-25 0,0 1,-24 48,24 1,-25 25,25-1,-24 26,49-1,-25-49,25 25,25-26,0 1,-1-25,1-25,0 25,0-24,0-1,-1-25,-24 25,25 1,-25 48,0 1,0 25,0-25,25 24,-25-24,25 0,0-25,-1 25,1-50</inkml:trace>
  <inkml:trace contextRef="#ctx0" brushRef="#br0" timeOffset="1096">1166 25,'0'-25,"0"50,0 0,0 24,0 51,0-1,0-25,0 50,0-49,0 24,0-25,25 1,-25-26,0-24,25-25,-25 0</inkml:trace>
  <inkml:trace contextRef="#ctx0" brushRef="#br0" timeOffset="1394">918 496,'25'0,"0"25,24-25,1 0,24 0,-24 0,24 0,1 0,-26-25,26 0,-26 1,-24-1,0 0,-25 0,-25 0,0 25,-24 25,-1 0,1 25,24 24,0 0,25-24,25 0,0-1,24 1,26-25,-26 24,26-49,-26 25,26-25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6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9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8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6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2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08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9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5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1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4762-C0A9-4DB4-A520-B5EDDDE4A0B1}" type="datetimeFigureOut">
              <a:rPr lang="en-US" smtClean="0"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AD5C-27C8-4C66-AB31-5A8895421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30.emf"/><Relationship Id="rId42" Type="http://schemas.openxmlformats.org/officeDocument/2006/relationships/customXml" Target="../ink/ink21.xml"/><Relationship Id="rId47" Type="http://schemas.openxmlformats.org/officeDocument/2006/relationships/image" Target="../media/image43.emf"/><Relationship Id="rId63" Type="http://schemas.openxmlformats.org/officeDocument/2006/relationships/image" Target="../media/image51.emf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64.emf"/><Relationship Id="rId7" Type="http://schemas.openxmlformats.org/officeDocument/2006/relationships/image" Target="../media/image23.emf"/><Relationship Id="rId71" Type="http://schemas.openxmlformats.org/officeDocument/2006/relationships/image" Target="../media/image55.emf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34.emf"/><Relationship Id="rId11" Type="http://schemas.openxmlformats.org/officeDocument/2006/relationships/image" Target="../media/image25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38.emf"/><Relationship Id="rId40" Type="http://schemas.openxmlformats.org/officeDocument/2006/relationships/customXml" Target="../ink/ink20.xml"/><Relationship Id="rId45" Type="http://schemas.openxmlformats.org/officeDocument/2006/relationships/image" Target="../media/image42.emf"/><Relationship Id="rId53" Type="http://schemas.openxmlformats.org/officeDocument/2006/relationships/image" Target="../media/image46.emf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59.emf"/><Relationship Id="rId87" Type="http://schemas.openxmlformats.org/officeDocument/2006/relationships/image" Target="../media/image63.emf"/><Relationship Id="rId102" Type="http://schemas.openxmlformats.org/officeDocument/2006/relationships/customXml" Target="../ink/ink51.xml"/><Relationship Id="rId5" Type="http://schemas.openxmlformats.org/officeDocument/2006/relationships/image" Target="../media/image22.emf"/><Relationship Id="rId61" Type="http://schemas.openxmlformats.org/officeDocument/2006/relationships/image" Target="../media/image50.emf"/><Relationship Id="rId82" Type="http://schemas.openxmlformats.org/officeDocument/2006/relationships/customXml" Target="../ink/ink41.xml"/><Relationship Id="rId90" Type="http://schemas.openxmlformats.org/officeDocument/2006/relationships/customXml" Target="../ink/ink45.xml"/><Relationship Id="rId95" Type="http://schemas.openxmlformats.org/officeDocument/2006/relationships/image" Target="../media/image67.emf"/><Relationship Id="rId19" Type="http://schemas.openxmlformats.org/officeDocument/2006/relationships/image" Target="../media/image29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33.emf"/><Relationship Id="rId30" Type="http://schemas.openxmlformats.org/officeDocument/2006/relationships/customXml" Target="../ink/ink15.xml"/><Relationship Id="rId35" Type="http://schemas.openxmlformats.org/officeDocument/2006/relationships/image" Target="../media/image37.emf"/><Relationship Id="rId43" Type="http://schemas.openxmlformats.org/officeDocument/2006/relationships/image" Target="../media/image41.emf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54.emf"/><Relationship Id="rId77" Type="http://schemas.openxmlformats.org/officeDocument/2006/relationships/image" Target="../media/image58.emf"/><Relationship Id="rId100" Type="http://schemas.openxmlformats.org/officeDocument/2006/relationships/customXml" Target="../ink/ink50.xml"/><Relationship Id="rId105" Type="http://schemas.openxmlformats.org/officeDocument/2006/relationships/image" Target="../media/image72.emf"/><Relationship Id="rId8" Type="http://schemas.openxmlformats.org/officeDocument/2006/relationships/customXml" Target="../ink/ink4.xml"/><Relationship Id="rId51" Type="http://schemas.openxmlformats.org/officeDocument/2006/relationships/image" Target="../media/image45.emf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62.emf"/><Relationship Id="rId93" Type="http://schemas.openxmlformats.org/officeDocument/2006/relationships/image" Target="../media/image66.emf"/><Relationship Id="rId98" Type="http://schemas.openxmlformats.org/officeDocument/2006/relationships/customXml" Target="../ink/ink49.xml"/><Relationship Id="rId3" Type="http://schemas.openxmlformats.org/officeDocument/2006/relationships/image" Target="../media/image21.emf"/><Relationship Id="rId12" Type="http://schemas.openxmlformats.org/officeDocument/2006/relationships/customXml" Target="../ink/ink6.xml"/><Relationship Id="rId17" Type="http://schemas.openxmlformats.org/officeDocument/2006/relationships/image" Target="../media/image28.emf"/><Relationship Id="rId25" Type="http://schemas.openxmlformats.org/officeDocument/2006/relationships/image" Target="../media/image32.emf"/><Relationship Id="rId33" Type="http://schemas.openxmlformats.org/officeDocument/2006/relationships/image" Target="../media/image36.emf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49.emf"/><Relationship Id="rId67" Type="http://schemas.openxmlformats.org/officeDocument/2006/relationships/image" Target="../media/image53.emf"/><Relationship Id="rId103" Type="http://schemas.openxmlformats.org/officeDocument/2006/relationships/image" Target="../media/image71.emf"/><Relationship Id="rId20" Type="http://schemas.openxmlformats.org/officeDocument/2006/relationships/customXml" Target="../ink/ink10.xml"/><Relationship Id="rId41" Type="http://schemas.openxmlformats.org/officeDocument/2006/relationships/image" Target="../media/image40.emf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57.emf"/><Relationship Id="rId83" Type="http://schemas.openxmlformats.org/officeDocument/2006/relationships/image" Target="../media/image61.emf"/><Relationship Id="rId88" Type="http://schemas.openxmlformats.org/officeDocument/2006/relationships/customXml" Target="../ink/ink44.xml"/><Relationship Id="rId91" Type="http://schemas.openxmlformats.org/officeDocument/2006/relationships/image" Target="../media/image65.emf"/><Relationship Id="rId96" Type="http://schemas.openxmlformats.org/officeDocument/2006/relationships/customXml" Target="../ink/ink4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27.emf"/><Relationship Id="rId23" Type="http://schemas.openxmlformats.org/officeDocument/2006/relationships/image" Target="../media/image31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44.emf"/><Relationship Id="rId57" Type="http://schemas.openxmlformats.org/officeDocument/2006/relationships/image" Target="../media/image48.emf"/><Relationship Id="rId10" Type="http://schemas.openxmlformats.org/officeDocument/2006/relationships/customXml" Target="../ink/ink5.xml"/><Relationship Id="rId31" Type="http://schemas.openxmlformats.org/officeDocument/2006/relationships/image" Target="../media/image35.emf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52.emf"/><Relationship Id="rId73" Type="http://schemas.openxmlformats.org/officeDocument/2006/relationships/image" Target="../media/image56.emf"/><Relationship Id="rId78" Type="http://schemas.openxmlformats.org/officeDocument/2006/relationships/customXml" Target="../ink/ink39.xml"/><Relationship Id="rId81" Type="http://schemas.openxmlformats.org/officeDocument/2006/relationships/image" Target="../media/image60.emf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69.emf"/><Relationship Id="rId101" Type="http://schemas.openxmlformats.org/officeDocument/2006/relationships/image" Target="../media/image70.emf"/><Relationship Id="rId4" Type="http://schemas.openxmlformats.org/officeDocument/2006/relationships/customXml" Target="../ink/ink2.xml"/><Relationship Id="rId9" Type="http://schemas.openxmlformats.org/officeDocument/2006/relationships/image" Target="../media/image24.emf"/><Relationship Id="rId13" Type="http://schemas.openxmlformats.org/officeDocument/2006/relationships/image" Target="../media/image26.emf"/><Relationship Id="rId18" Type="http://schemas.openxmlformats.org/officeDocument/2006/relationships/customXml" Target="../ink/ink9.xml"/><Relationship Id="rId39" Type="http://schemas.openxmlformats.org/officeDocument/2006/relationships/image" Target="../media/image39.emf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47.emf"/><Relationship Id="rId76" Type="http://schemas.openxmlformats.org/officeDocument/2006/relationships/customXml" Target="../ink/ink38.xml"/><Relationship Id="rId97" Type="http://schemas.openxmlformats.org/officeDocument/2006/relationships/image" Target="../media/image68.emf"/><Relationship Id="rId104" Type="http://schemas.openxmlformats.org/officeDocument/2006/relationships/customXml" Target="../ink/ink52.xml"/></Relationships>
</file>

<file path=ppt/slides/_rels/slide2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5.xml"/><Relationship Id="rId21" Type="http://schemas.openxmlformats.org/officeDocument/2006/relationships/image" Target="../media/image82.emf"/><Relationship Id="rId34" Type="http://schemas.openxmlformats.org/officeDocument/2006/relationships/customXml" Target="../ink/ink69.xml"/><Relationship Id="rId42" Type="http://schemas.openxmlformats.org/officeDocument/2006/relationships/customXml" Target="../ink/ink73.xml"/><Relationship Id="rId47" Type="http://schemas.openxmlformats.org/officeDocument/2006/relationships/image" Target="../media/image95.emf"/><Relationship Id="rId50" Type="http://schemas.openxmlformats.org/officeDocument/2006/relationships/customXml" Target="../ink/ink77.xml"/><Relationship Id="rId55" Type="http://schemas.openxmlformats.org/officeDocument/2006/relationships/image" Target="../media/image99.emf"/><Relationship Id="rId63" Type="http://schemas.openxmlformats.org/officeDocument/2006/relationships/image" Target="../media/image103.emf"/><Relationship Id="rId68" Type="http://schemas.openxmlformats.org/officeDocument/2006/relationships/customXml" Target="../ink/ink86.xml"/><Relationship Id="rId76" Type="http://schemas.openxmlformats.org/officeDocument/2006/relationships/customXml" Target="../ink/ink90.xml"/><Relationship Id="rId84" Type="http://schemas.openxmlformats.org/officeDocument/2006/relationships/customXml" Target="../ink/ink94.xml"/><Relationship Id="rId89" Type="http://schemas.openxmlformats.org/officeDocument/2006/relationships/image" Target="../media/image116.emf"/><Relationship Id="rId97" Type="http://schemas.openxmlformats.org/officeDocument/2006/relationships/image" Target="../media/image120.emf"/><Relationship Id="rId7" Type="http://schemas.openxmlformats.org/officeDocument/2006/relationships/image" Target="../media/image75.emf"/><Relationship Id="rId71" Type="http://schemas.openxmlformats.org/officeDocument/2006/relationships/image" Target="../media/image107.emf"/><Relationship Id="rId92" Type="http://schemas.openxmlformats.org/officeDocument/2006/relationships/customXml" Target="../ink/ink98.xml"/><Relationship Id="rId2" Type="http://schemas.openxmlformats.org/officeDocument/2006/relationships/customXml" Target="../ink/ink53.xml"/><Relationship Id="rId16" Type="http://schemas.openxmlformats.org/officeDocument/2006/relationships/customXml" Target="../ink/ink60.xml"/><Relationship Id="rId29" Type="http://schemas.openxmlformats.org/officeDocument/2006/relationships/image" Target="../media/image86.emf"/><Relationship Id="rId11" Type="http://schemas.openxmlformats.org/officeDocument/2006/relationships/image" Target="../media/image77.emf"/><Relationship Id="rId24" Type="http://schemas.openxmlformats.org/officeDocument/2006/relationships/customXml" Target="../ink/ink64.xml"/><Relationship Id="rId32" Type="http://schemas.openxmlformats.org/officeDocument/2006/relationships/customXml" Target="../ink/ink68.xml"/><Relationship Id="rId37" Type="http://schemas.openxmlformats.org/officeDocument/2006/relationships/image" Target="../media/image90.emf"/><Relationship Id="rId40" Type="http://schemas.openxmlformats.org/officeDocument/2006/relationships/customXml" Target="../ink/ink72.xml"/><Relationship Id="rId45" Type="http://schemas.openxmlformats.org/officeDocument/2006/relationships/image" Target="../media/image94.emf"/><Relationship Id="rId53" Type="http://schemas.openxmlformats.org/officeDocument/2006/relationships/image" Target="../media/image98.emf"/><Relationship Id="rId58" Type="http://schemas.openxmlformats.org/officeDocument/2006/relationships/customXml" Target="../ink/ink81.xml"/><Relationship Id="rId66" Type="http://schemas.openxmlformats.org/officeDocument/2006/relationships/customXml" Target="../ink/ink85.xml"/><Relationship Id="rId74" Type="http://schemas.openxmlformats.org/officeDocument/2006/relationships/customXml" Target="../ink/ink89.xml"/><Relationship Id="rId79" Type="http://schemas.openxmlformats.org/officeDocument/2006/relationships/image" Target="../media/image111.emf"/><Relationship Id="rId87" Type="http://schemas.openxmlformats.org/officeDocument/2006/relationships/image" Target="../media/image115.emf"/><Relationship Id="rId5" Type="http://schemas.openxmlformats.org/officeDocument/2006/relationships/image" Target="../media/image74.emf"/><Relationship Id="rId61" Type="http://schemas.openxmlformats.org/officeDocument/2006/relationships/image" Target="../media/image102.emf"/><Relationship Id="rId82" Type="http://schemas.openxmlformats.org/officeDocument/2006/relationships/customXml" Target="../ink/ink93.xml"/><Relationship Id="rId90" Type="http://schemas.openxmlformats.org/officeDocument/2006/relationships/customXml" Target="../ink/ink97.xml"/><Relationship Id="rId95" Type="http://schemas.openxmlformats.org/officeDocument/2006/relationships/image" Target="../media/image119.emf"/><Relationship Id="rId19" Type="http://schemas.openxmlformats.org/officeDocument/2006/relationships/image" Target="../media/image81.emf"/><Relationship Id="rId14" Type="http://schemas.openxmlformats.org/officeDocument/2006/relationships/customXml" Target="../ink/ink59.xml"/><Relationship Id="rId22" Type="http://schemas.openxmlformats.org/officeDocument/2006/relationships/customXml" Target="../ink/ink63.xml"/><Relationship Id="rId27" Type="http://schemas.openxmlformats.org/officeDocument/2006/relationships/image" Target="../media/image85.emf"/><Relationship Id="rId30" Type="http://schemas.openxmlformats.org/officeDocument/2006/relationships/customXml" Target="../ink/ink67.xml"/><Relationship Id="rId35" Type="http://schemas.openxmlformats.org/officeDocument/2006/relationships/image" Target="../media/image89.emf"/><Relationship Id="rId43" Type="http://schemas.openxmlformats.org/officeDocument/2006/relationships/image" Target="../media/image93.emf"/><Relationship Id="rId48" Type="http://schemas.openxmlformats.org/officeDocument/2006/relationships/customXml" Target="../ink/ink76.xml"/><Relationship Id="rId56" Type="http://schemas.openxmlformats.org/officeDocument/2006/relationships/customXml" Target="../ink/ink80.xml"/><Relationship Id="rId64" Type="http://schemas.openxmlformats.org/officeDocument/2006/relationships/customXml" Target="../ink/ink84.xml"/><Relationship Id="rId69" Type="http://schemas.openxmlformats.org/officeDocument/2006/relationships/image" Target="../media/image106.emf"/><Relationship Id="rId77" Type="http://schemas.openxmlformats.org/officeDocument/2006/relationships/image" Target="../media/image110.emf"/><Relationship Id="rId100" Type="http://schemas.openxmlformats.org/officeDocument/2006/relationships/customXml" Target="../ink/ink102.xml"/><Relationship Id="rId8" Type="http://schemas.openxmlformats.org/officeDocument/2006/relationships/customXml" Target="../ink/ink56.xml"/><Relationship Id="rId51" Type="http://schemas.openxmlformats.org/officeDocument/2006/relationships/image" Target="../media/image97.emf"/><Relationship Id="rId72" Type="http://schemas.openxmlformats.org/officeDocument/2006/relationships/customXml" Target="../ink/ink88.xml"/><Relationship Id="rId80" Type="http://schemas.openxmlformats.org/officeDocument/2006/relationships/customXml" Target="../ink/ink92.xml"/><Relationship Id="rId85" Type="http://schemas.openxmlformats.org/officeDocument/2006/relationships/image" Target="../media/image114.emf"/><Relationship Id="rId93" Type="http://schemas.openxmlformats.org/officeDocument/2006/relationships/image" Target="../media/image118.emf"/><Relationship Id="rId98" Type="http://schemas.openxmlformats.org/officeDocument/2006/relationships/customXml" Target="../ink/ink101.xml"/><Relationship Id="rId3" Type="http://schemas.openxmlformats.org/officeDocument/2006/relationships/image" Target="../media/image73.emf"/><Relationship Id="rId12" Type="http://schemas.openxmlformats.org/officeDocument/2006/relationships/customXml" Target="../ink/ink58.xml"/><Relationship Id="rId17" Type="http://schemas.openxmlformats.org/officeDocument/2006/relationships/image" Target="../media/image80.emf"/><Relationship Id="rId25" Type="http://schemas.openxmlformats.org/officeDocument/2006/relationships/image" Target="../media/image84.emf"/><Relationship Id="rId33" Type="http://schemas.openxmlformats.org/officeDocument/2006/relationships/image" Target="../media/image88.emf"/><Relationship Id="rId38" Type="http://schemas.openxmlformats.org/officeDocument/2006/relationships/customXml" Target="../ink/ink71.xml"/><Relationship Id="rId46" Type="http://schemas.openxmlformats.org/officeDocument/2006/relationships/customXml" Target="../ink/ink75.xml"/><Relationship Id="rId59" Type="http://schemas.openxmlformats.org/officeDocument/2006/relationships/image" Target="../media/image101.emf"/><Relationship Id="rId67" Type="http://schemas.openxmlformats.org/officeDocument/2006/relationships/image" Target="../media/image105.emf"/><Relationship Id="rId20" Type="http://schemas.openxmlformats.org/officeDocument/2006/relationships/customXml" Target="../ink/ink62.xml"/><Relationship Id="rId41" Type="http://schemas.openxmlformats.org/officeDocument/2006/relationships/image" Target="../media/image92.emf"/><Relationship Id="rId54" Type="http://schemas.openxmlformats.org/officeDocument/2006/relationships/customXml" Target="../ink/ink79.xml"/><Relationship Id="rId62" Type="http://schemas.openxmlformats.org/officeDocument/2006/relationships/customXml" Target="../ink/ink83.xml"/><Relationship Id="rId70" Type="http://schemas.openxmlformats.org/officeDocument/2006/relationships/customXml" Target="../ink/ink87.xml"/><Relationship Id="rId75" Type="http://schemas.openxmlformats.org/officeDocument/2006/relationships/image" Target="../media/image109.emf"/><Relationship Id="rId83" Type="http://schemas.openxmlformats.org/officeDocument/2006/relationships/image" Target="../media/image113.emf"/><Relationship Id="rId88" Type="http://schemas.openxmlformats.org/officeDocument/2006/relationships/customXml" Target="../ink/ink96.xml"/><Relationship Id="rId91" Type="http://schemas.openxmlformats.org/officeDocument/2006/relationships/image" Target="../media/image117.emf"/><Relationship Id="rId96" Type="http://schemas.openxmlformats.org/officeDocument/2006/relationships/customXml" Target="../ink/ink10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5.xml"/><Relationship Id="rId15" Type="http://schemas.openxmlformats.org/officeDocument/2006/relationships/image" Target="../media/image79.emf"/><Relationship Id="rId23" Type="http://schemas.openxmlformats.org/officeDocument/2006/relationships/image" Target="../media/image83.emf"/><Relationship Id="rId28" Type="http://schemas.openxmlformats.org/officeDocument/2006/relationships/customXml" Target="../ink/ink66.xml"/><Relationship Id="rId36" Type="http://schemas.openxmlformats.org/officeDocument/2006/relationships/customXml" Target="../ink/ink70.xml"/><Relationship Id="rId49" Type="http://schemas.openxmlformats.org/officeDocument/2006/relationships/image" Target="../media/image96.emf"/><Relationship Id="rId57" Type="http://schemas.openxmlformats.org/officeDocument/2006/relationships/image" Target="../media/image100.emf"/><Relationship Id="rId10" Type="http://schemas.openxmlformats.org/officeDocument/2006/relationships/customXml" Target="../ink/ink57.xml"/><Relationship Id="rId31" Type="http://schemas.openxmlformats.org/officeDocument/2006/relationships/image" Target="../media/image87.emf"/><Relationship Id="rId44" Type="http://schemas.openxmlformats.org/officeDocument/2006/relationships/customXml" Target="../ink/ink74.xml"/><Relationship Id="rId52" Type="http://schemas.openxmlformats.org/officeDocument/2006/relationships/customXml" Target="../ink/ink78.xml"/><Relationship Id="rId60" Type="http://schemas.openxmlformats.org/officeDocument/2006/relationships/customXml" Target="../ink/ink82.xml"/><Relationship Id="rId65" Type="http://schemas.openxmlformats.org/officeDocument/2006/relationships/image" Target="../media/image104.emf"/><Relationship Id="rId73" Type="http://schemas.openxmlformats.org/officeDocument/2006/relationships/image" Target="../media/image108.emf"/><Relationship Id="rId78" Type="http://schemas.openxmlformats.org/officeDocument/2006/relationships/customXml" Target="../ink/ink91.xml"/><Relationship Id="rId81" Type="http://schemas.openxmlformats.org/officeDocument/2006/relationships/image" Target="../media/image112.emf"/><Relationship Id="rId86" Type="http://schemas.openxmlformats.org/officeDocument/2006/relationships/customXml" Target="../ink/ink95.xml"/><Relationship Id="rId94" Type="http://schemas.openxmlformats.org/officeDocument/2006/relationships/customXml" Target="../ink/ink99.xml"/><Relationship Id="rId99" Type="http://schemas.openxmlformats.org/officeDocument/2006/relationships/image" Target="../media/image121.emf"/><Relationship Id="rId101" Type="http://schemas.openxmlformats.org/officeDocument/2006/relationships/image" Target="../media/image122.emf"/><Relationship Id="rId4" Type="http://schemas.openxmlformats.org/officeDocument/2006/relationships/customXml" Target="../ink/ink54.xml"/><Relationship Id="rId9" Type="http://schemas.openxmlformats.org/officeDocument/2006/relationships/image" Target="../media/image76.emf"/><Relationship Id="rId13" Type="http://schemas.openxmlformats.org/officeDocument/2006/relationships/image" Target="../media/image78.emf"/><Relationship Id="rId18" Type="http://schemas.openxmlformats.org/officeDocument/2006/relationships/customXml" Target="../ink/ink61.xml"/><Relationship Id="rId39" Type="http://schemas.openxmlformats.org/officeDocument/2006/relationships/image" Target="../media/image91.emf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8.emf"/><Relationship Id="rId18" Type="http://schemas.openxmlformats.org/officeDocument/2006/relationships/customXml" Target="../ink/ink111.xml"/><Relationship Id="rId26" Type="http://schemas.openxmlformats.org/officeDocument/2006/relationships/customXml" Target="../ink/ink115.xml"/><Relationship Id="rId39" Type="http://schemas.openxmlformats.org/officeDocument/2006/relationships/image" Target="../media/image141.emf"/><Relationship Id="rId21" Type="http://schemas.openxmlformats.org/officeDocument/2006/relationships/image" Target="../media/image132.emf"/><Relationship Id="rId34" Type="http://schemas.openxmlformats.org/officeDocument/2006/relationships/customXml" Target="../ink/ink119.xml"/><Relationship Id="rId42" Type="http://schemas.openxmlformats.org/officeDocument/2006/relationships/customXml" Target="../ink/ink123.xml"/><Relationship Id="rId47" Type="http://schemas.openxmlformats.org/officeDocument/2006/relationships/image" Target="../media/image145.emf"/><Relationship Id="rId50" Type="http://schemas.openxmlformats.org/officeDocument/2006/relationships/customXml" Target="../ink/ink127.xml"/><Relationship Id="rId55" Type="http://schemas.openxmlformats.org/officeDocument/2006/relationships/image" Target="../media/image149.emf"/><Relationship Id="rId63" Type="http://schemas.openxmlformats.org/officeDocument/2006/relationships/image" Target="../media/image153.emf"/><Relationship Id="rId68" Type="http://schemas.openxmlformats.org/officeDocument/2006/relationships/customXml" Target="../ink/ink136.xml"/><Relationship Id="rId76" Type="http://schemas.openxmlformats.org/officeDocument/2006/relationships/customXml" Target="../ink/ink140.xml"/><Relationship Id="rId84" Type="http://schemas.openxmlformats.org/officeDocument/2006/relationships/customXml" Target="../ink/ink144.xml"/><Relationship Id="rId7" Type="http://schemas.openxmlformats.org/officeDocument/2006/relationships/image" Target="../media/image125.emf"/><Relationship Id="rId71" Type="http://schemas.openxmlformats.org/officeDocument/2006/relationships/image" Target="../media/image157.emf"/><Relationship Id="rId2" Type="http://schemas.openxmlformats.org/officeDocument/2006/relationships/customXml" Target="../ink/ink103.xml"/><Relationship Id="rId16" Type="http://schemas.openxmlformats.org/officeDocument/2006/relationships/customXml" Target="../ink/ink110.xml"/><Relationship Id="rId29" Type="http://schemas.openxmlformats.org/officeDocument/2006/relationships/image" Target="../media/image136.emf"/><Relationship Id="rId11" Type="http://schemas.openxmlformats.org/officeDocument/2006/relationships/image" Target="../media/image127.emf"/><Relationship Id="rId24" Type="http://schemas.openxmlformats.org/officeDocument/2006/relationships/customXml" Target="../ink/ink114.xml"/><Relationship Id="rId32" Type="http://schemas.openxmlformats.org/officeDocument/2006/relationships/customXml" Target="../ink/ink118.xml"/><Relationship Id="rId37" Type="http://schemas.openxmlformats.org/officeDocument/2006/relationships/image" Target="../media/image140.emf"/><Relationship Id="rId40" Type="http://schemas.openxmlformats.org/officeDocument/2006/relationships/customXml" Target="../ink/ink122.xml"/><Relationship Id="rId45" Type="http://schemas.openxmlformats.org/officeDocument/2006/relationships/image" Target="../media/image144.emf"/><Relationship Id="rId53" Type="http://schemas.openxmlformats.org/officeDocument/2006/relationships/image" Target="../media/image148.emf"/><Relationship Id="rId58" Type="http://schemas.openxmlformats.org/officeDocument/2006/relationships/customXml" Target="../ink/ink131.xml"/><Relationship Id="rId66" Type="http://schemas.openxmlformats.org/officeDocument/2006/relationships/customXml" Target="../ink/ink135.xml"/><Relationship Id="rId74" Type="http://schemas.openxmlformats.org/officeDocument/2006/relationships/customXml" Target="../ink/ink139.xml"/><Relationship Id="rId79" Type="http://schemas.openxmlformats.org/officeDocument/2006/relationships/image" Target="../media/image161.emf"/><Relationship Id="rId87" Type="http://schemas.openxmlformats.org/officeDocument/2006/relationships/image" Target="../media/image165.emf"/><Relationship Id="rId5" Type="http://schemas.openxmlformats.org/officeDocument/2006/relationships/image" Target="../media/image124.emf"/><Relationship Id="rId61" Type="http://schemas.openxmlformats.org/officeDocument/2006/relationships/image" Target="../media/image152.emf"/><Relationship Id="rId82" Type="http://schemas.openxmlformats.org/officeDocument/2006/relationships/customXml" Target="../ink/ink143.xml"/><Relationship Id="rId19" Type="http://schemas.openxmlformats.org/officeDocument/2006/relationships/image" Target="../media/image131.emf"/><Relationship Id="rId4" Type="http://schemas.openxmlformats.org/officeDocument/2006/relationships/customXml" Target="../ink/ink104.xml"/><Relationship Id="rId9" Type="http://schemas.openxmlformats.org/officeDocument/2006/relationships/image" Target="../media/image126.emf"/><Relationship Id="rId14" Type="http://schemas.openxmlformats.org/officeDocument/2006/relationships/customXml" Target="../ink/ink109.xml"/><Relationship Id="rId22" Type="http://schemas.openxmlformats.org/officeDocument/2006/relationships/customXml" Target="../ink/ink113.xml"/><Relationship Id="rId27" Type="http://schemas.openxmlformats.org/officeDocument/2006/relationships/image" Target="../media/image135.emf"/><Relationship Id="rId30" Type="http://schemas.openxmlformats.org/officeDocument/2006/relationships/customXml" Target="../ink/ink117.xml"/><Relationship Id="rId35" Type="http://schemas.openxmlformats.org/officeDocument/2006/relationships/image" Target="../media/image139.emf"/><Relationship Id="rId43" Type="http://schemas.openxmlformats.org/officeDocument/2006/relationships/image" Target="../media/image143.emf"/><Relationship Id="rId48" Type="http://schemas.openxmlformats.org/officeDocument/2006/relationships/customXml" Target="../ink/ink126.xml"/><Relationship Id="rId56" Type="http://schemas.openxmlformats.org/officeDocument/2006/relationships/customXml" Target="../ink/ink130.xml"/><Relationship Id="rId64" Type="http://schemas.openxmlformats.org/officeDocument/2006/relationships/customXml" Target="../ink/ink134.xml"/><Relationship Id="rId69" Type="http://schemas.openxmlformats.org/officeDocument/2006/relationships/image" Target="../media/image156.emf"/><Relationship Id="rId77" Type="http://schemas.openxmlformats.org/officeDocument/2006/relationships/image" Target="../media/image160.emf"/><Relationship Id="rId8" Type="http://schemas.openxmlformats.org/officeDocument/2006/relationships/customXml" Target="../ink/ink106.xml"/><Relationship Id="rId51" Type="http://schemas.openxmlformats.org/officeDocument/2006/relationships/image" Target="../media/image147.emf"/><Relationship Id="rId72" Type="http://schemas.openxmlformats.org/officeDocument/2006/relationships/customXml" Target="../ink/ink138.xml"/><Relationship Id="rId80" Type="http://schemas.openxmlformats.org/officeDocument/2006/relationships/customXml" Target="../ink/ink142.xml"/><Relationship Id="rId85" Type="http://schemas.openxmlformats.org/officeDocument/2006/relationships/image" Target="../media/image164.emf"/><Relationship Id="rId3" Type="http://schemas.openxmlformats.org/officeDocument/2006/relationships/image" Target="../media/image123.emf"/><Relationship Id="rId12" Type="http://schemas.openxmlformats.org/officeDocument/2006/relationships/customXml" Target="../ink/ink108.xml"/><Relationship Id="rId17" Type="http://schemas.openxmlformats.org/officeDocument/2006/relationships/image" Target="../media/image130.emf"/><Relationship Id="rId25" Type="http://schemas.openxmlformats.org/officeDocument/2006/relationships/image" Target="../media/image134.emf"/><Relationship Id="rId33" Type="http://schemas.openxmlformats.org/officeDocument/2006/relationships/image" Target="../media/image138.emf"/><Relationship Id="rId38" Type="http://schemas.openxmlformats.org/officeDocument/2006/relationships/customXml" Target="../ink/ink121.xml"/><Relationship Id="rId46" Type="http://schemas.openxmlformats.org/officeDocument/2006/relationships/customXml" Target="../ink/ink125.xml"/><Relationship Id="rId59" Type="http://schemas.openxmlformats.org/officeDocument/2006/relationships/image" Target="../media/image151.emf"/><Relationship Id="rId67" Type="http://schemas.openxmlformats.org/officeDocument/2006/relationships/image" Target="../media/image155.emf"/><Relationship Id="rId20" Type="http://schemas.openxmlformats.org/officeDocument/2006/relationships/customXml" Target="../ink/ink112.xml"/><Relationship Id="rId41" Type="http://schemas.openxmlformats.org/officeDocument/2006/relationships/image" Target="../media/image142.emf"/><Relationship Id="rId54" Type="http://schemas.openxmlformats.org/officeDocument/2006/relationships/customXml" Target="../ink/ink129.xml"/><Relationship Id="rId62" Type="http://schemas.openxmlformats.org/officeDocument/2006/relationships/customXml" Target="../ink/ink133.xml"/><Relationship Id="rId70" Type="http://schemas.openxmlformats.org/officeDocument/2006/relationships/customXml" Target="../ink/ink137.xml"/><Relationship Id="rId75" Type="http://schemas.openxmlformats.org/officeDocument/2006/relationships/image" Target="../media/image159.emf"/><Relationship Id="rId83" Type="http://schemas.openxmlformats.org/officeDocument/2006/relationships/image" Target="../media/image163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5.xml"/><Relationship Id="rId15" Type="http://schemas.openxmlformats.org/officeDocument/2006/relationships/image" Target="../media/image129.emf"/><Relationship Id="rId23" Type="http://schemas.openxmlformats.org/officeDocument/2006/relationships/image" Target="../media/image133.emf"/><Relationship Id="rId28" Type="http://schemas.openxmlformats.org/officeDocument/2006/relationships/customXml" Target="../ink/ink116.xml"/><Relationship Id="rId36" Type="http://schemas.openxmlformats.org/officeDocument/2006/relationships/customXml" Target="../ink/ink120.xml"/><Relationship Id="rId49" Type="http://schemas.openxmlformats.org/officeDocument/2006/relationships/image" Target="../media/image146.emf"/><Relationship Id="rId57" Type="http://schemas.openxmlformats.org/officeDocument/2006/relationships/image" Target="../media/image150.emf"/><Relationship Id="rId10" Type="http://schemas.openxmlformats.org/officeDocument/2006/relationships/customXml" Target="../ink/ink107.xml"/><Relationship Id="rId31" Type="http://schemas.openxmlformats.org/officeDocument/2006/relationships/image" Target="../media/image137.emf"/><Relationship Id="rId44" Type="http://schemas.openxmlformats.org/officeDocument/2006/relationships/customXml" Target="../ink/ink124.xml"/><Relationship Id="rId52" Type="http://schemas.openxmlformats.org/officeDocument/2006/relationships/customXml" Target="../ink/ink128.xml"/><Relationship Id="rId60" Type="http://schemas.openxmlformats.org/officeDocument/2006/relationships/customXml" Target="../ink/ink132.xml"/><Relationship Id="rId65" Type="http://schemas.openxmlformats.org/officeDocument/2006/relationships/image" Target="../media/image154.emf"/><Relationship Id="rId73" Type="http://schemas.openxmlformats.org/officeDocument/2006/relationships/image" Target="../media/image158.emf"/><Relationship Id="rId78" Type="http://schemas.openxmlformats.org/officeDocument/2006/relationships/customXml" Target="../ink/ink141.xml"/><Relationship Id="rId81" Type="http://schemas.openxmlformats.org/officeDocument/2006/relationships/image" Target="../media/image162.emf"/><Relationship Id="rId86" Type="http://schemas.openxmlformats.org/officeDocument/2006/relationships/customXml" Target="../ink/ink145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1.emf"/><Relationship Id="rId18" Type="http://schemas.openxmlformats.org/officeDocument/2006/relationships/customXml" Target="../ink/ink154.xml"/><Relationship Id="rId26" Type="http://schemas.openxmlformats.org/officeDocument/2006/relationships/customXml" Target="../ink/ink158.xml"/><Relationship Id="rId39" Type="http://schemas.openxmlformats.org/officeDocument/2006/relationships/image" Target="../media/image184.emf"/><Relationship Id="rId21" Type="http://schemas.openxmlformats.org/officeDocument/2006/relationships/image" Target="../media/image175.emf"/><Relationship Id="rId34" Type="http://schemas.openxmlformats.org/officeDocument/2006/relationships/customXml" Target="../ink/ink162.xml"/><Relationship Id="rId42" Type="http://schemas.openxmlformats.org/officeDocument/2006/relationships/customXml" Target="../ink/ink166.xml"/><Relationship Id="rId47" Type="http://schemas.openxmlformats.org/officeDocument/2006/relationships/image" Target="../media/image188.emf"/><Relationship Id="rId50" Type="http://schemas.openxmlformats.org/officeDocument/2006/relationships/customXml" Target="../ink/ink170.xml"/><Relationship Id="rId55" Type="http://schemas.openxmlformats.org/officeDocument/2006/relationships/image" Target="../media/image192.emf"/><Relationship Id="rId63" Type="http://schemas.openxmlformats.org/officeDocument/2006/relationships/image" Target="../media/image196.emf"/><Relationship Id="rId68" Type="http://schemas.openxmlformats.org/officeDocument/2006/relationships/customXml" Target="../ink/ink179.xml"/><Relationship Id="rId76" Type="http://schemas.openxmlformats.org/officeDocument/2006/relationships/customXml" Target="../ink/ink183.xml"/><Relationship Id="rId84" Type="http://schemas.openxmlformats.org/officeDocument/2006/relationships/customXml" Target="../ink/ink187.xml"/><Relationship Id="rId89" Type="http://schemas.openxmlformats.org/officeDocument/2006/relationships/image" Target="../media/image209.emf"/><Relationship Id="rId7" Type="http://schemas.openxmlformats.org/officeDocument/2006/relationships/image" Target="../media/image168.emf"/><Relationship Id="rId71" Type="http://schemas.openxmlformats.org/officeDocument/2006/relationships/image" Target="../media/image200.emf"/><Relationship Id="rId2" Type="http://schemas.openxmlformats.org/officeDocument/2006/relationships/customXml" Target="../ink/ink146.xml"/><Relationship Id="rId16" Type="http://schemas.openxmlformats.org/officeDocument/2006/relationships/customXml" Target="../ink/ink153.xml"/><Relationship Id="rId29" Type="http://schemas.openxmlformats.org/officeDocument/2006/relationships/image" Target="../media/image179.emf"/><Relationship Id="rId11" Type="http://schemas.openxmlformats.org/officeDocument/2006/relationships/image" Target="../media/image170.emf"/><Relationship Id="rId24" Type="http://schemas.openxmlformats.org/officeDocument/2006/relationships/customXml" Target="../ink/ink157.xml"/><Relationship Id="rId32" Type="http://schemas.openxmlformats.org/officeDocument/2006/relationships/customXml" Target="../ink/ink161.xml"/><Relationship Id="rId37" Type="http://schemas.openxmlformats.org/officeDocument/2006/relationships/image" Target="../media/image183.emf"/><Relationship Id="rId40" Type="http://schemas.openxmlformats.org/officeDocument/2006/relationships/customXml" Target="../ink/ink165.xml"/><Relationship Id="rId45" Type="http://schemas.openxmlformats.org/officeDocument/2006/relationships/image" Target="../media/image187.emf"/><Relationship Id="rId53" Type="http://schemas.openxmlformats.org/officeDocument/2006/relationships/image" Target="../media/image191.emf"/><Relationship Id="rId58" Type="http://schemas.openxmlformats.org/officeDocument/2006/relationships/customXml" Target="../ink/ink174.xml"/><Relationship Id="rId66" Type="http://schemas.openxmlformats.org/officeDocument/2006/relationships/customXml" Target="../ink/ink178.xml"/><Relationship Id="rId74" Type="http://schemas.openxmlformats.org/officeDocument/2006/relationships/customXml" Target="../ink/ink182.xml"/><Relationship Id="rId79" Type="http://schemas.openxmlformats.org/officeDocument/2006/relationships/image" Target="../media/image204.emf"/><Relationship Id="rId87" Type="http://schemas.openxmlformats.org/officeDocument/2006/relationships/image" Target="../media/image208.emf"/><Relationship Id="rId5" Type="http://schemas.openxmlformats.org/officeDocument/2006/relationships/image" Target="../media/image167.emf"/><Relationship Id="rId61" Type="http://schemas.openxmlformats.org/officeDocument/2006/relationships/image" Target="../media/image195.emf"/><Relationship Id="rId82" Type="http://schemas.openxmlformats.org/officeDocument/2006/relationships/customXml" Target="../ink/ink186.xml"/><Relationship Id="rId19" Type="http://schemas.openxmlformats.org/officeDocument/2006/relationships/image" Target="../media/image174.emf"/><Relationship Id="rId4" Type="http://schemas.openxmlformats.org/officeDocument/2006/relationships/customXml" Target="../ink/ink147.xml"/><Relationship Id="rId9" Type="http://schemas.openxmlformats.org/officeDocument/2006/relationships/image" Target="../media/image169.emf"/><Relationship Id="rId14" Type="http://schemas.openxmlformats.org/officeDocument/2006/relationships/customXml" Target="../ink/ink152.xml"/><Relationship Id="rId22" Type="http://schemas.openxmlformats.org/officeDocument/2006/relationships/customXml" Target="../ink/ink156.xml"/><Relationship Id="rId27" Type="http://schemas.openxmlformats.org/officeDocument/2006/relationships/image" Target="../media/image178.emf"/><Relationship Id="rId30" Type="http://schemas.openxmlformats.org/officeDocument/2006/relationships/customXml" Target="../ink/ink160.xml"/><Relationship Id="rId35" Type="http://schemas.openxmlformats.org/officeDocument/2006/relationships/image" Target="../media/image182.emf"/><Relationship Id="rId43" Type="http://schemas.openxmlformats.org/officeDocument/2006/relationships/image" Target="../media/image186.emf"/><Relationship Id="rId48" Type="http://schemas.openxmlformats.org/officeDocument/2006/relationships/customXml" Target="../ink/ink169.xml"/><Relationship Id="rId56" Type="http://schemas.openxmlformats.org/officeDocument/2006/relationships/customXml" Target="../ink/ink173.xml"/><Relationship Id="rId64" Type="http://schemas.openxmlformats.org/officeDocument/2006/relationships/customXml" Target="../ink/ink177.xml"/><Relationship Id="rId69" Type="http://schemas.openxmlformats.org/officeDocument/2006/relationships/image" Target="../media/image199.emf"/><Relationship Id="rId77" Type="http://schemas.openxmlformats.org/officeDocument/2006/relationships/image" Target="../media/image203.emf"/><Relationship Id="rId8" Type="http://schemas.openxmlformats.org/officeDocument/2006/relationships/customXml" Target="../ink/ink149.xml"/><Relationship Id="rId51" Type="http://schemas.openxmlformats.org/officeDocument/2006/relationships/image" Target="../media/image190.emf"/><Relationship Id="rId72" Type="http://schemas.openxmlformats.org/officeDocument/2006/relationships/customXml" Target="../ink/ink181.xml"/><Relationship Id="rId80" Type="http://schemas.openxmlformats.org/officeDocument/2006/relationships/customXml" Target="../ink/ink185.xml"/><Relationship Id="rId85" Type="http://schemas.openxmlformats.org/officeDocument/2006/relationships/image" Target="../media/image207.emf"/><Relationship Id="rId3" Type="http://schemas.openxmlformats.org/officeDocument/2006/relationships/image" Target="../media/image166.emf"/><Relationship Id="rId12" Type="http://schemas.openxmlformats.org/officeDocument/2006/relationships/customXml" Target="../ink/ink151.xml"/><Relationship Id="rId17" Type="http://schemas.openxmlformats.org/officeDocument/2006/relationships/image" Target="../media/image173.emf"/><Relationship Id="rId25" Type="http://schemas.openxmlformats.org/officeDocument/2006/relationships/image" Target="../media/image177.emf"/><Relationship Id="rId33" Type="http://schemas.openxmlformats.org/officeDocument/2006/relationships/image" Target="../media/image181.emf"/><Relationship Id="rId38" Type="http://schemas.openxmlformats.org/officeDocument/2006/relationships/customXml" Target="../ink/ink164.xml"/><Relationship Id="rId46" Type="http://schemas.openxmlformats.org/officeDocument/2006/relationships/customXml" Target="../ink/ink168.xml"/><Relationship Id="rId59" Type="http://schemas.openxmlformats.org/officeDocument/2006/relationships/image" Target="../media/image194.emf"/><Relationship Id="rId67" Type="http://schemas.openxmlformats.org/officeDocument/2006/relationships/image" Target="../media/image198.emf"/><Relationship Id="rId20" Type="http://schemas.openxmlformats.org/officeDocument/2006/relationships/customXml" Target="../ink/ink155.xml"/><Relationship Id="rId41" Type="http://schemas.openxmlformats.org/officeDocument/2006/relationships/image" Target="../media/image185.emf"/><Relationship Id="rId54" Type="http://schemas.openxmlformats.org/officeDocument/2006/relationships/customXml" Target="../ink/ink172.xml"/><Relationship Id="rId62" Type="http://schemas.openxmlformats.org/officeDocument/2006/relationships/customXml" Target="../ink/ink176.xml"/><Relationship Id="rId70" Type="http://schemas.openxmlformats.org/officeDocument/2006/relationships/customXml" Target="../ink/ink180.xml"/><Relationship Id="rId75" Type="http://schemas.openxmlformats.org/officeDocument/2006/relationships/image" Target="../media/image202.emf"/><Relationship Id="rId83" Type="http://schemas.openxmlformats.org/officeDocument/2006/relationships/image" Target="../media/image206.emf"/><Relationship Id="rId88" Type="http://schemas.openxmlformats.org/officeDocument/2006/relationships/customXml" Target="../ink/ink18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8.xml"/><Relationship Id="rId15" Type="http://schemas.openxmlformats.org/officeDocument/2006/relationships/image" Target="../media/image172.emf"/><Relationship Id="rId23" Type="http://schemas.openxmlformats.org/officeDocument/2006/relationships/image" Target="../media/image176.emf"/><Relationship Id="rId28" Type="http://schemas.openxmlformats.org/officeDocument/2006/relationships/customXml" Target="../ink/ink159.xml"/><Relationship Id="rId36" Type="http://schemas.openxmlformats.org/officeDocument/2006/relationships/customXml" Target="../ink/ink163.xml"/><Relationship Id="rId49" Type="http://schemas.openxmlformats.org/officeDocument/2006/relationships/image" Target="../media/image189.emf"/><Relationship Id="rId57" Type="http://schemas.openxmlformats.org/officeDocument/2006/relationships/image" Target="../media/image193.emf"/><Relationship Id="rId10" Type="http://schemas.openxmlformats.org/officeDocument/2006/relationships/customXml" Target="../ink/ink150.xml"/><Relationship Id="rId31" Type="http://schemas.openxmlformats.org/officeDocument/2006/relationships/image" Target="../media/image180.emf"/><Relationship Id="rId44" Type="http://schemas.openxmlformats.org/officeDocument/2006/relationships/customXml" Target="../ink/ink167.xml"/><Relationship Id="rId52" Type="http://schemas.openxmlformats.org/officeDocument/2006/relationships/customXml" Target="../ink/ink171.xml"/><Relationship Id="rId60" Type="http://schemas.openxmlformats.org/officeDocument/2006/relationships/customXml" Target="../ink/ink175.xml"/><Relationship Id="rId65" Type="http://schemas.openxmlformats.org/officeDocument/2006/relationships/image" Target="../media/image197.emf"/><Relationship Id="rId73" Type="http://schemas.openxmlformats.org/officeDocument/2006/relationships/image" Target="../media/image201.emf"/><Relationship Id="rId78" Type="http://schemas.openxmlformats.org/officeDocument/2006/relationships/customXml" Target="../ink/ink184.xml"/><Relationship Id="rId81" Type="http://schemas.openxmlformats.org/officeDocument/2006/relationships/image" Target="../media/image205.emf"/><Relationship Id="rId86" Type="http://schemas.openxmlformats.org/officeDocument/2006/relationships/customXml" Target="../ink/ink18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u="sng" smtClean="0">
                <a:latin typeface="Times New Roman" pitchFamily="18" charset="0"/>
              </a:rPr>
              <a:t>Section 3-Democracy and Greece’s Golden Age</a:t>
            </a:r>
          </a:p>
        </p:txBody>
      </p:sp>
      <p:pic>
        <p:nvPicPr>
          <p:cNvPr id="48131" name="Picture 5" descr="socrates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905625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1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57348" name="Picture 7" descr="Kos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01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Drama and History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Two Types of Greek Drama-</a:t>
            </a:r>
          </a:p>
          <a:p>
            <a:pPr lvl="1"/>
            <a:r>
              <a:rPr lang="en-US" altLang="en-US" b="1" u="sng" smtClean="0">
                <a:latin typeface="Times New Roman" pitchFamily="18" charset="0"/>
                <a:cs typeface="Times New Roman" pitchFamily="18" charset="0"/>
              </a:rPr>
              <a:t>Tragedy-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 form of drama containing common themes such as love, hate, war and betrayal. 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Often featured a tragic hero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Someone with an extraordinary ability but a tragic flaw </a:t>
            </a:r>
          </a:p>
        </p:txBody>
      </p:sp>
      <p:pic>
        <p:nvPicPr>
          <p:cNvPr id="58372" name="Picture 5" descr="ANd9GcRyo4IOahq92vAg_JFCRFuxoDLnZ8sf0FJNqvmtPgs5E2xoqj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675" y="1981200"/>
            <a:ext cx="3743325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875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Drama and History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Comedy-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 form of drama that contained scenes filled with slapstick situations and crude humor </a:t>
            </a:r>
            <a:endParaRPr lang="en-US" altLang="en-US" sz="160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altLang="en-US" smtClean="0">
                <a:latin typeface="Times New Roman" pitchFamily="18" charset="0"/>
              </a:rPr>
              <a:t>Made fun of politics and respected people or ideas </a:t>
            </a:r>
          </a:p>
        </p:txBody>
      </p:sp>
      <p:pic>
        <p:nvPicPr>
          <p:cNvPr id="59396" name="Picture 5" descr="ANd9GcQehuUqTutRfCZ8zzMGUGvg1qvRVi5rikAK94s3zU0p8-Ygi6bV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93925"/>
            <a:ext cx="4010025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458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Drama and History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41148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Historical Records-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400 year period with no written history known as the Dorian age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Herodotus’ book on the Persian war is considered the 1</a:t>
            </a:r>
            <a:r>
              <a:rPr lang="en-US" altLang="en-US" baseline="30000" smtClean="0">
                <a:latin typeface="Times New Roman" pitchFamily="18" charset="0"/>
              </a:rPr>
              <a:t>st</a:t>
            </a:r>
            <a:r>
              <a:rPr lang="en-US" altLang="en-US" smtClean="0">
                <a:latin typeface="Times New Roman" pitchFamily="18" charset="0"/>
              </a:rPr>
              <a:t> historical work </a:t>
            </a:r>
          </a:p>
        </p:txBody>
      </p:sp>
      <p:pic>
        <p:nvPicPr>
          <p:cNvPr id="60420" name="Picture 5" descr="ANd9GcR2-_vD3XcHZIGqXX6ooVIIPE8u4chfWxJ-8TJFabyiwyYtALsY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981200"/>
            <a:ext cx="27019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404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Athens and Sparta go to War</a:t>
            </a:r>
            <a:r>
              <a:rPr lang="en-US" altLang="en-US" smtClean="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Athens wealth and prestige were the envy of other cities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Athens and Sparta quickly became enemies and began to build up their armies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Sparta declared war in 431 B.C.  	</a:t>
            </a:r>
          </a:p>
        </p:txBody>
      </p:sp>
      <p:pic>
        <p:nvPicPr>
          <p:cNvPr id="61444" name="Picture 5" descr="ANd9GcQBc6FeTlMbtXQOuwyCzz6mb6XhXiIPIXRvA8Rq8CUYJQclstW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3450"/>
            <a:ext cx="401955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3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Athens and Sparta go to War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53340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The Peloponnesian War-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Athens had a stronger navy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Spartans had a stronger army 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They swept in and burned Athens food supply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430 B.C. a plague killed 1/3 of all Athenians 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421 B.C. Both sides had became worn down and called a truce </a:t>
            </a:r>
          </a:p>
          <a:p>
            <a:pPr lvl="1"/>
            <a:endParaRPr lang="en-US" altLang="en-US" smtClean="0">
              <a:latin typeface="Times New Roman" pitchFamily="18" charset="0"/>
            </a:endParaRPr>
          </a:p>
        </p:txBody>
      </p:sp>
      <p:pic>
        <p:nvPicPr>
          <p:cNvPr id="62468" name="Picture 5" descr="722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752600"/>
            <a:ext cx="33924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018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Athens and Sparta go to War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altLang="en-US" sz="2800" b="1" u="sng" smtClean="0">
                <a:latin typeface="Times New Roman" pitchFamily="18" charset="0"/>
              </a:rPr>
              <a:t>Spartans Gain Victory-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The truce was short lived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415 B.C. 20,000 Athenian soldiers attacked the city-state of Syracuse 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The Spartans attacked the Athenians and they fought for 9 more years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404 B.C. Athens surrendered losing their empire, wealth and prestige </a:t>
            </a:r>
          </a:p>
        </p:txBody>
      </p:sp>
      <p:pic>
        <p:nvPicPr>
          <p:cNvPr id="63492" name="Picture 5" descr="ANd9GcSYr6BnwKlcMsmooWWcLg-AN8eBan-yOlWAyU06hgWwx8hV0tTy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35591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595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Philosophers Search for Truth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5181600" cy="4525963"/>
          </a:xfrm>
        </p:spPr>
        <p:txBody>
          <a:bodyPr/>
          <a:lstStyle/>
          <a:p>
            <a:r>
              <a:rPr lang="en-US" altLang="en-US" sz="2800" b="1" u="sng" smtClean="0">
                <a:latin typeface="Times New Roman" pitchFamily="18" charset="0"/>
              </a:rPr>
              <a:t>Philosophers-</a:t>
            </a:r>
            <a:r>
              <a:rPr lang="en-US" altLang="en-US" sz="2800" smtClean="0">
                <a:latin typeface="Times New Roman" pitchFamily="18" charset="0"/>
              </a:rPr>
              <a:t>“Lovers of Wisdom” based their philosophy on two principals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The universe (land, sky, and sea) is put together in an orderly way, thus subject to absolute and unchanging laws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People can understand these laws through logic and reason </a:t>
            </a:r>
          </a:p>
        </p:txBody>
      </p:sp>
      <p:pic>
        <p:nvPicPr>
          <p:cNvPr id="64516" name="Picture 4" descr="10361l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3448050" cy="22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8987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Philosophers Search for Truth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Socrates (470-399 B.C.)-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Encouraged his students to examine their beliefs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Believed absolute standards did exist for truth and justice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Sentenced to death for corrupting the youth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Instead he died by drinking hemlock, a slow acting poison </a:t>
            </a:r>
          </a:p>
        </p:txBody>
      </p:sp>
      <p:pic>
        <p:nvPicPr>
          <p:cNvPr id="65540" name="Picture 5" descr="ANd9GcRBi2dOl1hGnBDdu-9FUssfPPGIF1AY8NA05z8Bab8SZDKi-J6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752600"/>
            <a:ext cx="296545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904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Philosophers Search for Truth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u="sng" smtClean="0">
                <a:latin typeface="Times New Roman" pitchFamily="18" charset="0"/>
              </a:rPr>
              <a:t>Plato (427-347 B.C)-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Studied under Socrates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Wrote “The Republic” in the 370’s B.C. 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latin typeface="Times New Roman" pitchFamily="18" charset="0"/>
              </a:rPr>
              <a:t>This focused on his vision of a perfectly governed society.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Felt people fell into three groups 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latin typeface="Times New Roman" pitchFamily="18" charset="0"/>
              </a:rPr>
              <a:t>Farmers and artisans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latin typeface="Times New Roman" pitchFamily="18" charset="0"/>
              </a:rPr>
              <a:t>Warriors </a:t>
            </a:r>
          </a:p>
          <a:p>
            <a:pPr lvl="2">
              <a:lnSpc>
                <a:spcPct val="90000"/>
              </a:lnSpc>
            </a:pPr>
            <a:r>
              <a:rPr lang="en-US" altLang="en-US" sz="2000" smtClean="0">
                <a:latin typeface="Times New Roman" pitchFamily="18" charset="0"/>
              </a:rPr>
              <a:t>The Ruling class</a:t>
            </a:r>
          </a:p>
          <a:p>
            <a:pPr lvl="3">
              <a:lnSpc>
                <a:spcPct val="90000"/>
              </a:lnSpc>
            </a:pPr>
            <a:r>
              <a:rPr lang="en-US" altLang="en-US" sz="1800" smtClean="0">
                <a:latin typeface="Times New Roman" pitchFamily="18" charset="0"/>
              </a:rPr>
              <a:t>Philosopher king was the one with the greatest intellect </a:t>
            </a:r>
          </a:p>
        </p:txBody>
      </p:sp>
      <p:pic>
        <p:nvPicPr>
          <p:cNvPr id="66564" name="Picture 5" descr="ANd9GcSZNFHsupK_W7OqjC4xAKWfR9pBcjdNOu17DpeyO7SrANN4z0pMJ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2286000"/>
            <a:ext cx="2636837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46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Pericles’ Plan for Athens</a:t>
            </a:r>
            <a:r>
              <a:rPr lang="en-US" altLang="en-US" smtClean="0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32038"/>
            <a:ext cx="5334000" cy="4525962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The Golden Age of Athens- </a:t>
            </a:r>
            <a:r>
              <a:rPr lang="en-US" altLang="en-US" smtClean="0">
                <a:latin typeface="Times New Roman" pitchFamily="18" charset="0"/>
              </a:rPr>
              <a:t>A 50 year period (477 to 431 B.C.) where Athens experienced both intellectual and artistic growth. </a:t>
            </a:r>
          </a:p>
        </p:txBody>
      </p:sp>
      <p:pic>
        <p:nvPicPr>
          <p:cNvPr id="49156" name="Picture 5" descr="ANd9GcQ-UmjRNzp4Q2h48l-LBwxKiCBTpis6YTSITsaCsWy24boNDZo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988" y="2438400"/>
            <a:ext cx="3352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54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Philosophers Search for Truth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r>
              <a:rPr lang="en-US" altLang="en-US" sz="2800" b="1" u="sng" smtClean="0">
                <a:latin typeface="Times New Roman" pitchFamily="18" charset="0"/>
              </a:rPr>
              <a:t>Aristotle (384-322 B.C.)-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Plato’s pupil 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Questioned the nature of the world, human belief, knowledge and thought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Created guidelines for arguing according to rules and logic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His work is the framework for the scientific method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Alexander the Great served as his student for 3 years   </a:t>
            </a:r>
          </a:p>
        </p:txBody>
      </p:sp>
      <p:pic>
        <p:nvPicPr>
          <p:cNvPr id="67588" name="Picture 5" descr="ANd9GcTaYofLBVeYqAaS6tLdVqOVNrjzs8UazvMIjTqWFrkD_05HAt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05000"/>
            <a:ext cx="27781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633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Chapter 5-Review Terms</a:t>
            </a:r>
            <a:r>
              <a:rPr lang="en-US" altLang="en-US" smtClean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318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3838" y="1258888"/>
              <a:ext cx="8456612" cy="1036637"/>
            </p14:xfrm>
          </p:contentPart>
        </mc:Choice>
        <mc:Fallback>
          <p:pic>
            <p:nvPicPr>
              <p:cNvPr id="9318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6198" y="1241251"/>
                <a:ext cx="8491891" cy="1071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318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81213" y="2295525"/>
              <a:ext cx="1204912" cy="374650"/>
            </p14:xfrm>
          </p:contentPart>
        </mc:Choice>
        <mc:Fallback>
          <p:pic>
            <p:nvPicPr>
              <p:cNvPr id="9318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1853" y="2286168"/>
                <a:ext cx="1223632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318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03775" y="2178050"/>
              <a:ext cx="1000125" cy="484188"/>
            </p14:xfrm>
          </p:contentPart>
        </mc:Choice>
        <mc:Fallback>
          <p:pic>
            <p:nvPicPr>
              <p:cNvPr id="9318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94415" y="2168690"/>
                <a:ext cx="1018846" cy="50290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319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62788" y="2205038"/>
              <a:ext cx="1768475" cy="465137"/>
            </p14:xfrm>
          </p:contentPart>
        </mc:Choice>
        <mc:Fallback>
          <p:pic>
            <p:nvPicPr>
              <p:cNvPr id="9319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053427" y="2195678"/>
                <a:ext cx="1787197" cy="4838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319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438" y="2482850"/>
              <a:ext cx="1152525" cy="606425"/>
            </p14:xfrm>
          </p:contentPart>
        </mc:Choice>
        <mc:Fallback>
          <p:pic>
            <p:nvPicPr>
              <p:cNvPr id="9319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077" y="2473493"/>
                <a:ext cx="1171248" cy="6251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319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93888" y="2366963"/>
              <a:ext cx="1741487" cy="812800"/>
            </p14:xfrm>
          </p:contentPart>
        </mc:Choice>
        <mc:Fallback>
          <p:pic>
            <p:nvPicPr>
              <p:cNvPr id="9319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84529" y="2357604"/>
                <a:ext cx="1760205" cy="8315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319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32338" y="3027363"/>
              <a:ext cx="1563687" cy="295275"/>
            </p14:xfrm>
          </p:contentPart>
        </mc:Choice>
        <mc:Fallback>
          <p:pic>
            <p:nvPicPr>
              <p:cNvPr id="9319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22979" y="3018001"/>
                <a:ext cx="1582405" cy="3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319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99300" y="3143250"/>
              <a:ext cx="1563688" cy="420688"/>
            </p14:xfrm>
          </p:contentPart>
        </mc:Choice>
        <mc:Fallback>
          <p:pic>
            <p:nvPicPr>
              <p:cNvPr id="9319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89941" y="3133893"/>
                <a:ext cx="1582406" cy="439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319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98988" y="2820988"/>
              <a:ext cx="61912" cy="9525"/>
            </p14:xfrm>
          </p:contentPart>
        </mc:Choice>
        <mc:Fallback>
          <p:pic>
            <p:nvPicPr>
              <p:cNvPr id="9319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89629" y="2811463"/>
                <a:ext cx="80630" cy="28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319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86313" y="2660650"/>
              <a:ext cx="1277937" cy="349250"/>
            </p14:xfrm>
          </p:contentPart>
        </mc:Choice>
        <mc:Fallback>
          <p:pic>
            <p:nvPicPr>
              <p:cNvPr id="9319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776953" y="2651289"/>
                <a:ext cx="1296656" cy="3679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3197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83413" y="2795588"/>
              <a:ext cx="384175" cy="330200"/>
            </p14:xfrm>
          </p:contentPart>
        </mc:Choice>
        <mc:Fallback>
          <p:pic>
            <p:nvPicPr>
              <p:cNvPr id="93197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974060" y="2786236"/>
                <a:ext cx="402880" cy="3489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319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35863" y="2786063"/>
              <a:ext cx="1430337" cy="455612"/>
            </p14:xfrm>
          </p:contentPart>
        </mc:Choice>
        <mc:Fallback>
          <p:pic>
            <p:nvPicPr>
              <p:cNvPr id="9319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526503" y="2776706"/>
                <a:ext cx="1449058" cy="4743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3199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913" y="3152775"/>
              <a:ext cx="1554162" cy="482600"/>
            </p14:xfrm>
          </p:contentPart>
        </mc:Choice>
        <mc:Fallback>
          <p:pic>
            <p:nvPicPr>
              <p:cNvPr id="93199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2553" y="3143418"/>
                <a:ext cx="1572883" cy="501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320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89150" y="3375025"/>
              <a:ext cx="90488" cy="1588"/>
            </p14:xfrm>
          </p:contentPart>
        </mc:Choice>
        <mc:Fallback>
          <p:pic>
            <p:nvPicPr>
              <p:cNvPr id="9320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079777" y="3333737"/>
                <a:ext cx="109235" cy="841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3201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12988" y="3214688"/>
              <a:ext cx="1660525" cy="330200"/>
            </p14:xfrm>
          </p:contentPart>
        </mc:Choice>
        <mc:Fallback>
          <p:pic>
            <p:nvPicPr>
              <p:cNvPr id="93201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303629" y="3205326"/>
                <a:ext cx="1679243" cy="3489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3202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76788" y="3375025"/>
              <a:ext cx="1411287" cy="312738"/>
            </p14:xfrm>
          </p:contentPart>
        </mc:Choice>
        <mc:Fallback>
          <p:pic>
            <p:nvPicPr>
              <p:cNvPr id="93202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767427" y="3365668"/>
                <a:ext cx="1430008" cy="331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3203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16763" y="3562350"/>
              <a:ext cx="652462" cy="233363"/>
            </p14:xfrm>
          </p:contentPart>
        </mc:Choice>
        <mc:Fallback>
          <p:pic>
            <p:nvPicPr>
              <p:cNvPr id="93203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107401" y="3552987"/>
                <a:ext cx="671186" cy="2520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3204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01000" y="3625850"/>
              <a:ext cx="830263" cy="366713"/>
            </p14:xfrm>
          </p:contentPart>
        </mc:Choice>
        <mc:Fallback>
          <p:pic>
            <p:nvPicPr>
              <p:cNvPr id="93204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991639" y="3616493"/>
                <a:ext cx="848985" cy="3854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3205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900" y="3509963"/>
              <a:ext cx="322263" cy="330200"/>
            </p14:xfrm>
          </p:contentPart>
        </mc:Choice>
        <mc:Fallback>
          <p:pic>
            <p:nvPicPr>
              <p:cNvPr id="93205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9538" y="3500601"/>
                <a:ext cx="340987" cy="3489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320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1975" y="3536950"/>
              <a:ext cx="822325" cy="312738"/>
            </p14:xfrm>
          </p:contentPart>
        </mc:Choice>
        <mc:Fallback>
          <p:pic>
            <p:nvPicPr>
              <p:cNvPr id="9320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52614" y="3527593"/>
                <a:ext cx="841047" cy="331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3207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60588" y="3562350"/>
              <a:ext cx="884237" cy="287338"/>
            </p14:xfrm>
          </p:contentPart>
        </mc:Choice>
        <mc:Fallback>
          <p:pic>
            <p:nvPicPr>
              <p:cNvPr id="93207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151227" y="3552988"/>
                <a:ext cx="902959" cy="3060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3208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86125" y="3714750"/>
              <a:ext cx="179388" cy="142875"/>
            </p14:xfrm>
          </p:contentPart>
        </mc:Choice>
        <mc:Fallback>
          <p:pic>
            <p:nvPicPr>
              <p:cNvPr id="93208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276759" y="3705393"/>
                <a:ext cx="198119" cy="161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93209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89338" y="3589338"/>
              <a:ext cx="741362" cy="376237"/>
            </p14:xfrm>
          </p:contentPart>
        </mc:Choice>
        <mc:Fallback>
          <p:pic>
            <p:nvPicPr>
              <p:cNvPr id="93209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579976" y="3579977"/>
                <a:ext cx="760085" cy="3949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93210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57750" y="3697288"/>
              <a:ext cx="500063" cy="312737"/>
            </p14:xfrm>
          </p:contentPart>
        </mc:Choice>
        <mc:Fallback>
          <p:pic>
            <p:nvPicPr>
              <p:cNvPr id="93210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848396" y="3687931"/>
                <a:ext cx="518770" cy="3314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93211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27675" y="3795713"/>
              <a:ext cx="1071563" cy="374650"/>
            </p14:xfrm>
          </p:contentPart>
        </mc:Choice>
        <mc:Fallback>
          <p:pic>
            <p:nvPicPr>
              <p:cNvPr id="93211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518316" y="3786356"/>
                <a:ext cx="1090280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93212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91350" y="3813175"/>
              <a:ext cx="358775" cy="312738"/>
            </p14:xfrm>
          </p:contentPart>
        </mc:Choice>
        <mc:Fallback>
          <p:pic>
            <p:nvPicPr>
              <p:cNvPr id="93212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981984" y="3803818"/>
                <a:ext cx="377506" cy="331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93213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10463" y="3857625"/>
              <a:ext cx="534987" cy="303213"/>
            </p14:xfrm>
          </p:contentPart>
        </mc:Choice>
        <mc:Fallback>
          <p:pic>
            <p:nvPicPr>
              <p:cNvPr id="93213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501103" y="3848262"/>
                <a:ext cx="553708" cy="3219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93214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70863" y="3983038"/>
              <a:ext cx="812800" cy="392112"/>
            </p14:xfrm>
          </p:contentPart>
        </mc:Choice>
        <mc:Fallback>
          <p:pic>
            <p:nvPicPr>
              <p:cNvPr id="93214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161504" y="3973676"/>
                <a:ext cx="831518" cy="4108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93215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03463" y="3884613"/>
              <a:ext cx="876300" cy="268287"/>
            </p14:xfrm>
          </p:contentPart>
        </mc:Choice>
        <mc:Fallback>
          <p:pic>
            <p:nvPicPr>
              <p:cNvPr id="93215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294102" y="3875250"/>
                <a:ext cx="895021" cy="2870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93216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84550" y="3963988"/>
              <a:ext cx="214313" cy="223837"/>
            </p14:xfrm>
          </p:contentPart>
        </mc:Choice>
        <mc:Fallback>
          <p:pic>
            <p:nvPicPr>
              <p:cNvPr id="93216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375185" y="3954631"/>
                <a:ext cx="233043" cy="242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3217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30638" y="3946525"/>
              <a:ext cx="866775" cy="295275"/>
            </p14:xfrm>
          </p:contentPart>
        </mc:Choice>
        <mc:Fallback>
          <p:pic>
            <p:nvPicPr>
              <p:cNvPr id="93217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821279" y="3937163"/>
                <a:ext cx="885493" cy="3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3218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10150" y="4062413"/>
              <a:ext cx="320675" cy="304800"/>
            </p14:xfrm>
          </p:contentPart>
        </mc:Choice>
        <mc:Fallback>
          <p:pic>
            <p:nvPicPr>
              <p:cNvPr id="93218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5000792" y="4053057"/>
                <a:ext cx="339390" cy="3235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93219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91163" y="4106863"/>
              <a:ext cx="669925" cy="349250"/>
            </p14:xfrm>
          </p:contentPart>
        </mc:Choice>
        <mc:Fallback>
          <p:pic>
            <p:nvPicPr>
              <p:cNvPr id="93219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5481803" y="4097502"/>
                <a:ext cx="688644" cy="3679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3220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10400" y="4170363"/>
              <a:ext cx="669925" cy="312737"/>
            </p14:xfrm>
          </p:contentPart>
        </mc:Choice>
        <mc:Fallback>
          <p:pic>
            <p:nvPicPr>
              <p:cNvPr id="93220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7001040" y="4161006"/>
                <a:ext cx="688644" cy="3314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93221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3200" y="4232275"/>
              <a:ext cx="1035050" cy="376238"/>
            </p14:xfrm>
          </p:contentPart>
        </mc:Choice>
        <mc:Fallback>
          <p:pic>
            <p:nvPicPr>
              <p:cNvPr id="93221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813840" y="4222914"/>
                <a:ext cx="1053771" cy="39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93222" name="Ink 3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3350" y="3902075"/>
              <a:ext cx="1358900" cy="285750"/>
            </p14:xfrm>
          </p:contentPart>
        </mc:Choice>
        <mc:Fallback>
          <p:pic>
            <p:nvPicPr>
              <p:cNvPr id="93222" name="Ink 3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123991" y="3892718"/>
                <a:ext cx="1377619" cy="3044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93223" name="Ink 3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63800" y="4170363"/>
              <a:ext cx="277813" cy="393700"/>
            </p14:xfrm>
          </p:contentPart>
        </mc:Choice>
        <mc:Fallback>
          <p:pic>
            <p:nvPicPr>
              <p:cNvPr id="93223" name="Ink 3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2454444" y="4161006"/>
                <a:ext cx="296526" cy="412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93224" name="Ink 4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84488" y="4187825"/>
              <a:ext cx="536575" cy="330200"/>
            </p14:xfrm>
          </p:contentPart>
        </mc:Choice>
        <mc:Fallback>
          <p:pic>
            <p:nvPicPr>
              <p:cNvPr id="93224" name="Ink 4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2875125" y="4178463"/>
                <a:ext cx="555301" cy="3489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93225" name="Ink 4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16325" y="4303713"/>
              <a:ext cx="893763" cy="349250"/>
            </p14:xfrm>
          </p:contentPart>
        </mc:Choice>
        <mc:Fallback>
          <p:pic>
            <p:nvPicPr>
              <p:cNvPr id="93225" name="Ink 4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3606966" y="4294428"/>
                <a:ext cx="912481" cy="367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93226" name="Ink 4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99050" y="4446588"/>
              <a:ext cx="1054100" cy="590550"/>
            </p14:xfrm>
          </p:contentPart>
        </mc:Choice>
        <mc:Fallback>
          <p:pic>
            <p:nvPicPr>
              <p:cNvPr id="93226" name="Ink 4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089690" y="4437226"/>
                <a:ext cx="1072820" cy="6092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93227" name="Ink 4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913" y="4249738"/>
              <a:ext cx="527050" cy="322262"/>
            </p14:xfrm>
          </p:contentPart>
        </mc:Choice>
        <mc:Fallback>
          <p:pic>
            <p:nvPicPr>
              <p:cNvPr id="93227" name="Ink 4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52553" y="4240376"/>
                <a:ext cx="545770" cy="340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93228" name="Ink 4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8825" y="4249738"/>
              <a:ext cx="714375" cy="331787"/>
            </p14:xfrm>
          </p:contentPart>
        </mc:Choice>
        <mc:Fallback>
          <p:pic>
            <p:nvPicPr>
              <p:cNvPr id="93228" name="Ink 4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749463" y="4240382"/>
                <a:ext cx="733099" cy="3504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93229" name="Ink 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89088" y="4402138"/>
              <a:ext cx="509587" cy="152400"/>
            </p14:xfrm>
          </p:contentPart>
        </mc:Choice>
        <mc:Fallback>
          <p:pic>
            <p:nvPicPr>
              <p:cNvPr id="93229" name="Ink 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1579731" y="4392771"/>
                <a:ext cx="528301" cy="1711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93230" name="Ink 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0338" y="4697413"/>
              <a:ext cx="474662" cy="177800"/>
            </p14:xfrm>
          </p:contentPart>
        </mc:Choice>
        <mc:Fallback>
          <p:pic>
            <p:nvPicPr>
              <p:cNvPr id="93230" name="Ink 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150982" y="4688055"/>
                <a:ext cx="493375" cy="196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93231" name="Ink 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0888" y="4616450"/>
              <a:ext cx="455612" cy="339725"/>
            </p14:xfrm>
          </p:contentPart>
        </mc:Choice>
        <mc:Fallback>
          <p:pic>
            <p:nvPicPr>
              <p:cNvPr id="93231" name="Ink 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741531" y="4607093"/>
                <a:ext cx="474326" cy="35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93232" name="Ink 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93825" y="4670425"/>
              <a:ext cx="1017588" cy="482600"/>
            </p14:xfrm>
          </p:contentPart>
        </mc:Choice>
        <mc:Fallback>
          <p:pic>
            <p:nvPicPr>
              <p:cNvPr id="93232" name="Ink 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1384466" y="4661068"/>
                <a:ext cx="1036306" cy="501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93233" name="Ink 4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5413" y="4946650"/>
              <a:ext cx="303212" cy="287338"/>
            </p14:xfrm>
          </p:contentPart>
        </mc:Choice>
        <mc:Fallback>
          <p:pic>
            <p:nvPicPr>
              <p:cNvPr id="93233" name="Ink 4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116050" y="4937288"/>
                <a:ext cx="321938" cy="3060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93234" name="Ink 5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8013" y="5027613"/>
              <a:ext cx="446087" cy="250825"/>
            </p14:xfrm>
          </p:contentPart>
        </mc:Choice>
        <mc:Fallback>
          <p:pic>
            <p:nvPicPr>
              <p:cNvPr id="93234" name="Ink 5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598652" y="5018257"/>
                <a:ext cx="464809" cy="2695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93235" name="Ink 5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96975" y="5116513"/>
              <a:ext cx="696913" cy="357187"/>
            </p14:xfrm>
          </p:contentPart>
        </mc:Choice>
        <mc:Fallback>
          <p:pic>
            <p:nvPicPr>
              <p:cNvPr id="93235" name="Ink 5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1187616" y="5107151"/>
                <a:ext cx="715632" cy="375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93236" name="Ink 5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0338" y="5276850"/>
              <a:ext cx="795337" cy="430213"/>
            </p14:xfrm>
          </p:contentPart>
        </mc:Choice>
        <mc:Fallback>
          <p:pic>
            <p:nvPicPr>
              <p:cNvPr id="93236" name="Ink 5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150977" y="5267490"/>
                <a:ext cx="814059" cy="4489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93237" name="Ink 5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27238" y="3143250"/>
              <a:ext cx="1785937" cy="26988"/>
            </p14:xfrm>
          </p:contentPart>
        </mc:Choice>
        <mc:Fallback>
          <p:pic>
            <p:nvPicPr>
              <p:cNvPr id="93237" name="Ink 5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2017878" y="3133894"/>
                <a:ext cx="1804657" cy="457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93238" name="Ink 5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35800" y="2660650"/>
              <a:ext cx="1893888" cy="46038"/>
            </p14:xfrm>
          </p:contentPart>
        </mc:Choice>
        <mc:Fallback>
          <p:pic>
            <p:nvPicPr>
              <p:cNvPr id="93238" name="Ink 5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7026440" y="2651299"/>
                <a:ext cx="1912607" cy="6474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30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Chapter 5-Review Terms</a:t>
            </a:r>
            <a:r>
              <a:rPr lang="en-US" altLang="en-US" smtClean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421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7950" y="1204913"/>
              <a:ext cx="8786813" cy="822325"/>
            </p14:xfrm>
          </p:contentPart>
        </mc:Choice>
        <mc:Fallback>
          <p:pic>
            <p:nvPicPr>
              <p:cNvPr id="9421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310" y="1187271"/>
                <a:ext cx="8822093" cy="8576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421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925" y="2251075"/>
              <a:ext cx="581025" cy="285750"/>
            </p14:xfrm>
          </p:contentPart>
        </mc:Choice>
        <mc:Fallback>
          <p:pic>
            <p:nvPicPr>
              <p:cNvPr id="9421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65" y="2241718"/>
                <a:ext cx="599745" cy="3044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421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27238" y="2170113"/>
              <a:ext cx="1357312" cy="500062"/>
            </p14:xfrm>
          </p:contentPart>
        </mc:Choice>
        <mc:Fallback>
          <p:pic>
            <p:nvPicPr>
              <p:cNvPr id="9421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17877" y="2160753"/>
                <a:ext cx="1376034" cy="5187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421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0" y="2589213"/>
              <a:ext cx="1143000" cy="304800"/>
            </p14:xfrm>
          </p:contentPart>
        </mc:Choice>
        <mc:Fallback>
          <p:pic>
            <p:nvPicPr>
              <p:cNvPr id="9421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9357" y="2579846"/>
                <a:ext cx="1161714" cy="3235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421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68413" y="2776538"/>
              <a:ext cx="133350" cy="9525"/>
            </p14:xfrm>
          </p:contentPart>
        </mc:Choice>
        <mc:Fallback>
          <p:pic>
            <p:nvPicPr>
              <p:cNvPr id="9421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59042" y="2767013"/>
                <a:ext cx="152091" cy="28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421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84363" y="2857500"/>
              <a:ext cx="80962" cy="9525"/>
            </p14:xfrm>
          </p:contentPart>
        </mc:Choice>
        <mc:Fallback>
          <p:pic>
            <p:nvPicPr>
              <p:cNvPr id="9421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75007" y="2848328"/>
                <a:ext cx="99673" cy="278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421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89150" y="2759075"/>
              <a:ext cx="1384300" cy="366713"/>
            </p14:xfrm>
          </p:contentPart>
        </mc:Choice>
        <mc:Fallback>
          <p:pic>
            <p:nvPicPr>
              <p:cNvPr id="9421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79789" y="2749718"/>
                <a:ext cx="1403021" cy="3854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421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0" y="2955925"/>
              <a:ext cx="1589088" cy="473075"/>
            </p14:xfrm>
          </p:contentPart>
        </mc:Choice>
        <mc:Fallback>
          <p:pic>
            <p:nvPicPr>
              <p:cNvPr id="9421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-9360" y="2946564"/>
                <a:ext cx="1607809" cy="491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421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54225" y="3178175"/>
              <a:ext cx="1598613" cy="358775"/>
            </p14:xfrm>
          </p:contentPart>
        </mc:Choice>
        <mc:Fallback>
          <p:pic>
            <p:nvPicPr>
              <p:cNvPr id="9421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044866" y="3168819"/>
                <a:ext cx="1617331" cy="3774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422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3375025"/>
              <a:ext cx="320675" cy="295275"/>
            </p14:xfrm>
          </p:contentPart>
        </mc:Choice>
        <mc:Fallback>
          <p:pic>
            <p:nvPicPr>
              <p:cNvPr id="9422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1605" y="3365663"/>
                <a:ext cx="339390" cy="3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4221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1975" y="3394075"/>
              <a:ext cx="1108075" cy="374650"/>
            </p14:xfrm>
          </p:contentPart>
        </mc:Choice>
        <mc:Fallback>
          <p:pic>
            <p:nvPicPr>
              <p:cNvPr id="94221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2615" y="3384718"/>
                <a:ext cx="1126795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4222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78050" y="3562350"/>
              <a:ext cx="1277938" cy="304800"/>
            </p14:xfrm>
          </p:contentPart>
        </mc:Choice>
        <mc:Fallback>
          <p:pic>
            <p:nvPicPr>
              <p:cNvPr id="94222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68690" y="3552994"/>
                <a:ext cx="1296657" cy="3235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4223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16325" y="3571875"/>
              <a:ext cx="366713" cy="295275"/>
            </p14:xfrm>
          </p:contentPart>
        </mc:Choice>
        <mc:Fallback>
          <p:pic>
            <p:nvPicPr>
              <p:cNvPr id="94223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06968" y="3562513"/>
                <a:ext cx="385427" cy="3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4224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875" y="3751263"/>
              <a:ext cx="625475" cy="303212"/>
            </p14:xfrm>
          </p:contentPart>
        </mc:Choice>
        <mc:Fallback>
          <p:pic>
            <p:nvPicPr>
              <p:cNvPr id="94224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33513" y="3741900"/>
                <a:ext cx="644200" cy="3219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4225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19163" y="3768725"/>
              <a:ext cx="322262" cy="285750"/>
            </p14:xfrm>
          </p:contentPart>
        </mc:Choice>
        <mc:Fallback>
          <p:pic>
            <p:nvPicPr>
              <p:cNvPr id="94225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09812" y="3759368"/>
                <a:ext cx="340965" cy="3044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4226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8750" y="3724275"/>
              <a:ext cx="687388" cy="312738"/>
            </p14:xfrm>
          </p:contentPart>
        </mc:Choice>
        <mc:Fallback>
          <p:pic>
            <p:nvPicPr>
              <p:cNvPr id="94226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419388" y="3714918"/>
                <a:ext cx="706112" cy="331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422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30450" y="3919538"/>
              <a:ext cx="785813" cy="411162"/>
            </p14:xfrm>
          </p:contentPart>
        </mc:Choice>
        <mc:Fallback>
          <p:pic>
            <p:nvPicPr>
              <p:cNvPr id="9422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321091" y="3910177"/>
                <a:ext cx="804531" cy="4298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4228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59138" y="3919538"/>
              <a:ext cx="1054100" cy="447675"/>
            </p14:xfrm>
          </p:contentPart>
        </mc:Choice>
        <mc:Fallback>
          <p:pic>
            <p:nvPicPr>
              <p:cNvPr id="94228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249778" y="3910181"/>
                <a:ext cx="1072820" cy="466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4229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2400" y="4125913"/>
              <a:ext cx="982663" cy="366712"/>
            </p14:xfrm>
          </p:contentPart>
        </mc:Choice>
        <mc:Fallback>
          <p:pic>
            <p:nvPicPr>
              <p:cNvPr id="94229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43038" y="4116547"/>
                <a:ext cx="1001387" cy="3854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4230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59075" y="4375150"/>
              <a:ext cx="196850" cy="250825"/>
            </p14:xfrm>
          </p:contentPart>
        </mc:Choice>
        <mc:Fallback>
          <p:pic>
            <p:nvPicPr>
              <p:cNvPr id="94230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749701" y="4365780"/>
                <a:ext cx="215598" cy="2695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4231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06738" y="4510088"/>
              <a:ext cx="295275" cy="169862"/>
            </p14:xfrm>
          </p:contentPart>
        </mc:Choice>
        <mc:Fallback>
          <p:pic>
            <p:nvPicPr>
              <p:cNvPr id="94231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097376" y="4500731"/>
                <a:ext cx="314000" cy="1885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4232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62350" y="4367213"/>
              <a:ext cx="1081088" cy="401637"/>
            </p14:xfrm>
          </p:contentPart>
        </mc:Choice>
        <mc:Fallback>
          <p:pic>
            <p:nvPicPr>
              <p:cNvPr id="94232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552990" y="4357856"/>
                <a:ext cx="1099808" cy="4203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94233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4545013"/>
              <a:ext cx="919162" cy="393700"/>
            </p14:xfrm>
          </p:contentPart>
        </mc:Choice>
        <mc:Fallback>
          <p:pic>
            <p:nvPicPr>
              <p:cNvPr id="94233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1602" y="4535656"/>
                <a:ext cx="937884" cy="412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94234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25538" y="4660900"/>
              <a:ext cx="1320800" cy="331788"/>
            </p14:xfrm>
          </p:contentPart>
        </mc:Choice>
        <mc:Fallback>
          <p:pic>
            <p:nvPicPr>
              <p:cNvPr id="94234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116178" y="4651544"/>
                <a:ext cx="1339519" cy="3505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94235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62225" y="4633913"/>
              <a:ext cx="80963" cy="420687"/>
            </p14:xfrm>
          </p:contentPart>
        </mc:Choice>
        <mc:Fallback>
          <p:pic>
            <p:nvPicPr>
              <p:cNvPr id="94235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552869" y="4624556"/>
                <a:ext cx="99674" cy="4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94236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30513" y="4741863"/>
              <a:ext cx="304800" cy="295275"/>
            </p14:xfrm>
          </p:contentPart>
        </mc:Choice>
        <mc:Fallback>
          <p:pic>
            <p:nvPicPr>
              <p:cNvPr id="94236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821157" y="4732501"/>
                <a:ext cx="323513" cy="3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94237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95650" y="4724400"/>
              <a:ext cx="1214438" cy="463550"/>
            </p14:xfrm>
          </p:contentPart>
        </mc:Choice>
        <mc:Fallback>
          <p:pic>
            <p:nvPicPr>
              <p:cNvPr id="94237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286289" y="4715043"/>
                <a:ext cx="1233160" cy="4822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94238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40038" y="5126038"/>
              <a:ext cx="1108075" cy="384175"/>
            </p14:xfrm>
          </p:contentPart>
        </mc:Choice>
        <mc:Fallback>
          <p:pic>
            <p:nvPicPr>
              <p:cNvPr id="94238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2830678" y="5116677"/>
                <a:ext cx="1126795" cy="402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94239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38775" y="2089150"/>
              <a:ext cx="1231900" cy="455613"/>
            </p14:xfrm>
          </p:contentPart>
        </mc:Choice>
        <mc:Fallback>
          <p:pic>
            <p:nvPicPr>
              <p:cNvPr id="94239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429415" y="2079793"/>
                <a:ext cx="1250620" cy="474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94240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61213" y="2000250"/>
              <a:ext cx="1652587" cy="911225"/>
            </p14:xfrm>
          </p:contentPart>
        </mc:Choice>
        <mc:Fallback>
          <p:pic>
            <p:nvPicPr>
              <p:cNvPr id="94240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151852" y="1990889"/>
                <a:ext cx="1671309" cy="929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4241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33975" y="2724150"/>
              <a:ext cx="80963" cy="7938"/>
            </p14:xfrm>
          </p:contentPart>
        </mc:Choice>
        <mc:Fallback>
          <p:pic>
            <p:nvPicPr>
              <p:cNvPr id="94241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5124619" y="2713831"/>
                <a:ext cx="99674" cy="285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4242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40350" y="2608263"/>
              <a:ext cx="1044575" cy="285750"/>
            </p14:xfrm>
          </p:contentPart>
        </mc:Choice>
        <mc:Fallback>
          <p:pic>
            <p:nvPicPr>
              <p:cNvPr id="94242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5330991" y="2598906"/>
                <a:ext cx="1063292" cy="3044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94243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75525" y="2660650"/>
              <a:ext cx="920750" cy="366713"/>
            </p14:xfrm>
          </p:contentPart>
        </mc:Choice>
        <mc:Fallback>
          <p:pic>
            <p:nvPicPr>
              <p:cNvPr id="94243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7366166" y="2651293"/>
                <a:ext cx="939467" cy="3854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4244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06988" y="2946400"/>
              <a:ext cx="984250" cy="331788"/>
            </p14:xfrm>
          </p:contentPart>
        </mc:Choice>
        <mc:Fallback>
          <p:pic>
            <p:nvPicPr>
              <p:cNvPr id="94244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097628" y="2937044"/>
                <a:ext cx="1002970" cy="3505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94245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59513" y="2911475"/>
              <a:ext cx="669925" cy="357188"/>
            </p14:xfrm>
          </p:contentPart>
        </mc:Choice>
        <mc:Fallback>
          <p:pic>
            <p:nvPicPr>
              <p:cNvPr id="94245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6250153" y="2902113"/>
                <a:ext cx="688644" cy="3759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94246" name="Ink 3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46963" y="2982913"/>
              <a:ext cx="804862" cy="347662"/>
            </p14:xfrm>
          </p:contentPart>
        </mc:Choice>
        <mc:Fallback>
          <p:pic>
            <p:nvPicPr>
              <p:cNvPr id="94246" name="Ink 3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437604" y="2973556"/>
                <a:ext cx="823580" cy="3663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94247" name="Ink 3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02638" y="2955925"/>
              <a:ext cx="608012" cy="339725"/>
            </p14:xfrm>
          </p:contentPart>
        </mc:Choice>
        <mc:Fallback>
          <p:pic>
            <p:nvPicPr>
              <p:cNvPr id="94247" name="Ink 3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8393273" y="2946568"/>
                <a:ext cx="626742" cy="35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94248" name="Ink 4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33975" y="3321050"/>
              <a:ext cx="2170113" cy="403225"/>
            </p14:xfrm>
          </p:contentPart>
        </mc:Choice>
        <mc:Fallback>
          <p:pic>
            <p:nvPicPr>
              <p:cNvPr id="94248" name="Ink 4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5124615" y="3311689"/>
                <a:ext cx="2188833" cy="421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94249" name="Ink 4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12038" y="3384550"/>
              <a:ext cx="303212" cy="366713"/>
            </p14:xfrm>
          </p:contentPart>
        </mc:Choice>
        <mc:Fallback>
          <p:pic>
            <p:nvPicPr>
              <p:cNvPr id="94249" name="Ink 4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402675" y="3375193"/>
                <a:ext cx="321938" cy="3854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94250" name="Ink 4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12100" y="3375025"/>
              <a:ext cx="1133475" cy="438150"/>
            </p14:xfrm>
          </p:contentPart>
        </mc:Choice>
        <mc:Fallback>
          <p:pic>
            <p:nvPicPr>
              <p:cNvPr id="94250" name="Ink 4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7902741" y="3365664"/>
                <a:ext cx="1152192" cy="4568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94251" name="Ink 4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33975" y="3705225"/>
              <a:ext cx="669925" cy="268288"/>
            </p14:xfrm>
          </p:contentPart>
        </mc:Choice>
        <mc:Fallback>
          <p:pic>
            <p:nvPicPr>
              <p:cNvPr id="94251" name="Ink 4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5124615" y="3695862"/>
                <a:ext cx="688644" cy="2870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94252" name="Ink 4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46775" y="3821113"/>
              <a:ext cx="277813" cy="179387"/>
            </p14:xfrm>
          </p:contentPart>
        </mc:Choice>
        <mc:Fallback>
          <p:pic>
            <p:nvPicPr>
              <p:cNvPr id="94252" name="Ink 4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5937419" y="3811747"/>
                <a:ext cx="296526" cy="1981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94253" name="Ink 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38900" y="3697288"/>
              <a:ext cx="508000" cy="312737"/>
            </p14:xfrm>
          </p:contentPart>
        </mc:Choice>
        <mc:Fallback>
          <p:pic>
            <p:nvPicPr>
              <p:cNvPr id="94253" name="Ink 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6429539" y="3687931"/>
                <a:ext cx="526721" cy="3314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94254" name="Ink 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72313" y="3956050"/>
              <a:ext cx="17462" cy="107950"/>
            </p14:xfrm>
          </p:contentPart>
        </mc:Choice>
        <mc:Fallback>
          <p:pic>
            <p:nvPicPr>
              <p:cNvPr id="94254" name="Ink 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7063047" y="3946694"/>
                <a:ext cx="35993" cy="1266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94255" name="Ink 4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16825" y="3830638"/>
              <a:ext cx="482600" cy="268287"/>
            </p14:xfrm>
          </p:contentPart>
        </mc:Choice>
        <mc:Fallback>
          <p:pic>
            <p:nvPicPr>
              <p:cNvPr id="94255" name="Ink 4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7607468" y="3821275"/>
                <a:ext cx="501314" cy="2870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94256" name="Ink 4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32775" y="3776663"/>
              <a:ext cx="733425" cy="314325"/>
            </p14:xfrm>
          </p:contentPart>
        </mc:Choice>
        <mc:Fallback>
          <p:pic>
            <p:nvPicPr>
              <p:cNvPr id="94256" name="Ink 4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8223414" y="3767302"/>
                <a:ext cx="752148" cy="333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94257" name="Ink 4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97475" y="4017963"/>
              <a:ext cx="625475" cy="339725"/>
            </p14:xfrm>
          </p:contentPart>
        </mc:Choice>
        <mc:Fallback>
          <p:pic>
            <p:nvPicPr>
              <p:cNvPr id="94257" name="Ink 4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5188118" y="4008606"/>
                <a:ext cx="644189" cy="35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94258" name="Ink 5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56300" y="4170363"/>
              <a:ext cx="223838" cy="187325"/>
            </p14:xfrm>
          </p:contentPart>
        </mc:Choice>
        <mc:Fallback>
          <p:pic>
            <p:nvPicPr>
              <p:cNvPr id="94258" name="Ink 5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5946943" y="4160997"/>
                <a:ext cx="242551" cy="2060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94259" name="Ink 5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23013" y="4054475"/>
              <a:ext cx="1143000" cy="463550"/>
            </p14:xfrm>
          </p:contentPart>
        </mc:Choice>
        <mc:Fallback>
          <p:pic>
            <p:nvPicPr>
              <p:cNvPr id="94259" name="Ink 5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6313656" y="4045118"/>
                <a:ext cx="1161714" cy="4822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94260" name="Ink 5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16825" y="4133850"/>
              <a:ext cx="893763" cy="314325"/>
            </p14:xfrm>
          </p:contentPart>
        </mc:Choice>
        <mc:Fallback>
          <p:pic>
            <p:nvPicPr>
              <p:cNvPr id="94260" name="Ink 5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7607466" y="4124489"/>
                <a:ext cx="912481" cy="33304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415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Chapter 5-Review Terms</a:t>
            </a:r>
            <a:r>
              <a:rPr lang="en-US" altLang="en-US" smtClean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523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2400" y="1204913"/>
              <a:ext cx="8670925" cy="1179512"/>
            </p14:xfrm>
          </p:contentPart>
        </mc:Choice>
        <mc:Fallback>
          <p:pic>
            <p:nvPicPr>
              <p:cNvPr id="9523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760" y="1187271"/>
                <a:ext cx="8706205" cy="12147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523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19913" y="1990725"/>
              <a:ext cx="1546225" cy="706438"/>
            </p14:xfrm>
          </p:contentPart>
        </mc:Choice>
        <mc:Fallback>
          <p:pic>
            <p:nvPicPr>
              <p:cNvPr id="9523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10553" y="1981363"/>
                <a:ext cx="1564945" cy="7251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523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75025" y="2276475"/>
              <a:ext cx="795338" cy="339725"/>
            </p14:xfrm>
          </p:contentPart>
        </mc:Choice>
        <mc:Fallback>
          <p:pic>
            <p:nvPicPr>
              <p:cNvPr id="9523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65664" y="2267118"/>
                <a:ext cx="814060" cy="35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523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450" y="2455863"/>
              <a:ext cx="2125663" cy="561975"/>
            </p14:xfrm>
          </p:contentPart>
        </mc:Choice>
        <mc:Fallback>
          <p:pic>
            <p:nvPicPr>
              <p:cNvPr id="9523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091" y="2446503"/>
                <a:ext cx="2144382" cy="5806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523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00375" y="2678113"/>
              <a:ext cx="2054225" cy="430212"/>
            </p14:xfrm>
          </p:contentPart>
        </mc:Choice>
        <mc:Fallback>
          <p:pic>
            <p:nvPicPr>
              <p:cNvPr id="9523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91015" y="2668753"/>
                <a:ext cx="2072946" cy="4489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524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97663" y="2928938"/>
              <a:ext cx="106362" cy="9525"/>
            </p14:xfrm>
          </p:contentPart>
        </mc:Choice>
        <mc:Fallback>
          <p:pic>
            <p:nvPicPr>
              <p:cNvPr id="9524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88289" y="2922245"/>
                <a:ext cx="125111" cy="22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524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91350" y="2759075"/>
              <a:ext cx="1081088" cy="403225"/>
            </p14:xfrm>
          </p:contentPart>
        </mc:Choice>
        <mc:Fallback>
          <p:pic>
            <p:nvPicPr>
              <p:cNvPr id="9524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81990" y="2749714"/>
                <a:ext cx="1099808" cy="421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524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3350" y="3268663"/>
              <a:ext cx="46038" cy="9525"/>
            </p14:xfrm>
          </p:contentPart>
        </mc:Choice>
        <mc:Fallback>
          <p:pic>
            <p:nvPicPr>
              <p:cNvPr id="9524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23999" y="3259138"/>
                <a:ext cx="64741" cy="28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524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0200" y="3152775"/>
              <a:ext cx="1063625" cy="276225"/>
            </p14:xfrm>
          </p:contentPart>
        </mc:Choice>
        <mc:Fallback>
          <p:pic>
            <p:nvPicPr>
              <p:cNvPr id="9524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20842" y="3143411"/>
                <a:ext cx="1082342" cy="2949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524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16075" y="3125788"/>
              <a:ext cx="376238" cy="268287"/>
            </p14:xfrm>
          </p:contentPart>
        </mc:Choice>
        <mc:Fallback>
          <p:pic>
            <p:nvPicPr>
              <p:cNvPr id="9524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06714" y="3116425"/>
                <a:ext cx="394960" cy="2870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524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60713" y="3187700"/>
              <a:ext cx="679450" cy="268288"/>
            </p14:xfrm>
          </p:contentPart>
        </mc:Choice>
        <mc:Fallback>
          <p:pic>
            <p:nvPicPr>
              <p:cNvPr id="9524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51351" y="3178337"/>
                <a:ext cx="698174" cy="2870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524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02450" y="3197225"/>
              <a:ext cx="420688" cy="428625"/>
            </p14:xfrm>
          </p:contentPart>
        </mc:Choice>
        <mc:Fallback>
          <p:pic>
            <p:nvPicPr>
              <p:cNvPr id="9524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893093" y="3187868"/>
                <a:ext cx="439401" cy="4473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524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12038" y="3133725"/>
              <a:ext cx="1303337" cy="474663"/>
            </p14:xfrm>
          </p:contentPart>
        </mc:Choice>
        <mc:Fallback>
          <p:pic>
            <p:nvPicPr>
              <p:cNvPr id="9524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402677" y="3124368"/>
                <a:ext cx="1322059" cy="493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524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750" y="3438525"/>
              <a:ext cx="2081213" cy="384175"/>
            </p14:xfrm>
          </p:contentPart>
        </mc:Choice>
        <mc:Fallback>
          <p:pic>
            <p:nvPicPr>
              <p:cNvPr id="9524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76390" y="3429164"/>
                <a:ext cx="2099933" cy="402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524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67025" y="3643313"/>
              <a:ext cx="1490663" cy="349250"/>
            </p14:xfrm>
          </p:contentPart>
        </mc:Choice>
        <mc:Fallback>
          <p:pic>
            <p:nvPicPr>
              <p:cNvPr id="9524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857666" y="3633952"/>
                <a:ext cx="1509382" cy="3679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5250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18025" y="3589338"/>
              <a:ext cx="1312863" cy="349250"/>
            </p14:xfrm>
          </p:contentPart>
        </mc:Choice>
        <mc:Fallback>
          <p:pic>
            <p:nvPicPr>
              <p:cNvPr id="95250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508665" y="3579977"/>
                <a:ext cx="1331582" cy="3679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5251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92925" y="3536950"/>
              <a:ext cx="563563" cy="347663"/>
            </p14:xfrm>
          </p:contentPart>
        </mc:Choice>
        <mc:Fallback>
          <p:pic>
            <p:nvPicPr>
              <p:cNvPr id="95251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883562" y="3527593"/>
                <a:ext cx="582288" cy="3663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5252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43813" y="3562350"/>
              <a:ext cx="911225" cy="322263"/>
            </p14:xfrm>
          </p:contentPart>
        </mc:Choice>
        <mc:Fallback>
          <p:pic>
            <p:nvPicPr>
              <p:cNvPr id="95252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634452" y="3552988"/>
                <a:ext cx="929946" cy="3409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525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1775" y="3795713"/>
              <a:ext cx="1617663" cy="384175"/>
            </p14:xfrm>
          </p:contentPart>
        </mc:Choice>
        <mc:Fallback>
          <p:pic>
            <p:nvPicPr>
              <p:cNvPr id="9525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22416" y="3786352"/>
                <a:ext cx="1636381" cy="402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5254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1300" y="4214813"/>
              <a:ext cx="1108075" cy="366712"/>
            </p14:xfrm>
          </p:contentPart>
        </mc:Choice>
        <mc:Fallback>
          <p:pic>
            <p:nvPicPr>
              <p:cNvPr id="95254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31940" y="4205456"/>
                <a:ext cx="1126795" cy="3854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5255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54163" y="4160838"/>
              <a:ext cx="1000125" cy="430212"/>
            </p14:xfrm>
          </p:contentPart>
        </mc:Choice>
        <mc:Fallback>
          <p:pic>
            <p:nvPicPr>
              <p:cNvPr id="95255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544803" y="4151478"/>
                <a:ext cx="1018846" cy="4489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5256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33725" y="4062413"/>
              <a:ext cx="1135063" cy="366712"/>
            </p14:xfrm>
          </p:contentPart>
        </mc:Choice>
        <mc:Fallback>
          <p:pic>
            <p:nvPicPr>
              <p:cNvPr id="95256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124362" y="4053047"/>
                <a:ext cx="1153789" cy="3854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95257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56113" y="4062413"/>
              <a:ext cx="581025" cy="322262"/>
            </p14:xfrm>
          </p:contentPart>
        </mc:Choice>
        <mc:Fallback>
          <p:pic>
            <p:nvPicPr>
              <p:cNvPr id="95257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446753" y="4053051"/>
                <a:ext cx="599745" cy="340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95258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87950" y="4017963"/>
              <a:ext cx="947738" cy="500062"/>
            </p14:xfrm>
          </p:contentPart>
        </mc:Choice>
        <mc:Fallback>
          <p:pic>
            <p:nvPicPr>
              <p:cNvPr id="95258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178591" y="4008603"/>
                <a:ext cx="966455" cy="5187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95259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97663" y="3963988"/>
              <a:ext cx="98425" cy="80962"/>
            </p14:xfrm>
          </p:contentPart>
        </mc:Choice>
        <mc:Fallback>
          <p:pic>
            <p:nvPicPr>
              <p:cNvPr id="95259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688289" y="3954632"/>
                <a:ext cx="117173" cy="996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95260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29438" y="3911600"/>
              <a:ext cx="2017712" cy="482600"/>
            </p14:xfrm>
          </p:contentPart>
        </mc:Choice>
        <mc:Fallback>
          <p:pic>
            <p:nvPicPr>
              <p:cNvPr id="95260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920078" y="3902243"/>
                <a:ext cx="2036431" cy="501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95261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34225" y="4348163"/>
              <a:ext cx="242888" cy="260350"/>
            </p14:xfrm>
          </p:contentPart>
        </mc:Choice>
        <mc:Fallback>
          <p:pic>
            <p:nvPicPr>
              <p:cNvPr id="95261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124869" y="4338800"/>
                <a:ext cx="261599" cy="2790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95262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10463" y="4313238"/>
              <a:ext cx="463550" cy="357187"/>
            </p14:xfrm>
          </p:contentPart>
        </mc:Choice>
        <mc:Fallback>
          <p:pic>
            <p:nvPicPr>
              <p:cNvPr id="95262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7501106" y="4303876"/>
                <a:ext cx="482265" cy="375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95263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53400" y="4375150"/>
              <a:ext cx="669925" cy="285750"/>
            </p14:xfrm>
          </p:contentPart>
        </mc:Choice>
        <mc:Fallback>
          <p:pic>
            <p:nvPicPr>
              <p:cNvPr id="95263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144040" y="4365793"/>
                <a:ext cx="688644" cy="3044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95264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70238" y="4527550"/>
              <a:ext cx="857250" cy="420688"/>
            </p14:xfrm>
          </p:contentPart>
        </mc:Choice>
        <mc:Fallback>
          <p:pic>
            <p:nvPicPr>
              <p:cNvPr id="95264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160877" y="4518193"/>
                <a:ext cx="875972" cy="4394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5265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49738" y="4670425"/>
              <a:ext cx="1341437" cy="446088"/>
            </p14:xfrm>
          </p:contentPart>
        </mc:Choice>
        <mc:Fallback>
          <p:pic>
            <p:nvPicPr>
              <p:cNvPr id="95265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240377" y="4661064"/>
                <a:ext cx="1360158" cy="4648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5266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825" y="4697413"/>
              <a:ext cx="714375" cy="268287"/>
            </p14:xfrm>
          </p:contentPart>
        </mc:Choice>
        <mc:Fallback>
          <p:pic>
            <p:nvPicPr>
              <p:cNvPr id="95266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241463" y="4688050"/>
                <a:ext cx="733099" cy="2870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95267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25538" y="4732338"/>
              <a:ext cx="1554162" cy="438150"/>
            </p14:xfrm>
          </p:contentPart>
        </mc:Choice>
        <mc:Fallback>
          <p:pic>
            <p:nvPicPr>
              <p:cNvPr id="95267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1116178" y="4722977"/>
                <a:ext cx="1572883" cy="4568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5268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87700" y="5027613"/>
              <a:ext cx="992188" cy="517525"/>
            </p14:xfrm>
          </p:contentPart>
        </mc:Choice>
        <mc:Fallback>
          <p:pic>
            <p:nvPicPr>
              <p:cNvPr id="95268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3178340" y="5018256"/>
                <a:ext cx="1010909" cy="5362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95269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67213" y="5133975"/>
              <a:ext cx="1374775" cy="474663"/>
            </p14:xfrm>
          </p:contentPart>
        </mc:Choice>
        <mc:Fallback>
          <p:pic>
            <p:nvPicPr>
              <p:cNvPr id="95269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357853" y="5124618"/>
                <a:ext cx="1393494" cy="493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95270" name="Ink 3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67400" y="5527675"/>
              <a:ext cx="34925" cy="80963"/>
            </p14:xfrm>
          </p:contentPart>
        </mc:Choice>
        <mc:Fallback>
          <p:pic>
            <p:nvPicPr>
              <p:cNvPr id="95270" name="Ink 3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5858039" y="5518319"/>
                <a:ext cx="53648" cy="99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95271" name="Ink 3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83413" y="4687888"/>
              <a:ext cx="615950" cy="384175"/>
            </p14:xfrm>
          </p:contentPart>
        </mc:Choice>
        <mc:Fallback>
          <p:pic>
            <p:nvPicPr>
              <p:cNvPr id="95271" name="Ink 3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974053" y="4678527"/>
                <a:ext cx="634670" cy="402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95272" name="Ink 4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06738" y="5500688"/>
              <a:ext cx="1135062" cy="571500"/>
            </p14:xfrm>
          </p:contentPart>
        </mc:Choice>
        <mc:Fallback>
          <p:pic>
            <p:nvPicPr>
              <p:cNvPr id="95272" name="Ink 4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3097375" y="5491331"/>
                <a:ext cx="1153788" cy="5902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95273" name="Ink 4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00563" y="5643563"/>
              <a:ext cx="750887" cy="374650"/>
            </p14:xfrm>
          </p:contentPart>
        </mc:Choice>
        <mc:Fallback>
          <p:pic>
            <p:nvPicPr>
              <p:cNvPr id="95273" name="Ink 4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4491204" y="5634206"/>
                <a:ext cx="769605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95274" name="Ink 4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68663" y="5991225"/>
              <a:ext cx="1285875" cy="482600"/>
            </p14:xfrm>
          </p:contentPart>
        </mc:Choice>
        <mc:Fallback>
          <p:pic>
            <p:nvPicPr>
              <p:cNvPr id="95274" name="Ink 4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3259303" y="5981868"/>
                <a:ext cx="1304594" cy="501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95275" name="Ink 4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14875" y="6197600"/>
              <a:ext cx="1081088" cy="544513"/>
            </p14:xfrm>
          </p:contentPart>
        </mc:Choice>
        <mc:Fallback>
          <p:pic>
            <p:nvPicPr>
              <p:cNvPr id="95275" name="Ink 4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4705515" y="6188243"/>
                <a:ext cx="1099808" cy="5632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95276" name="Ink 4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9863" y="3000375"/>
              <a:ext cx="2170112" cy="80963"/>
            </p14:xfrm>
          </p:contentPart>
        </mc:Choice>
        <mc:Fallback>
          <p:pic>
            <p:nvPicPr>
              <p:cNvPr id="95276" name="Ink 4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160503" y="2991019"/>
                <a:ext cx="2188832" cy="996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95277" name="Ink 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16263" y="3517900"/>
              <a:ext cx="2125662" cy="46038"/>
            </p14:xfrm>
          </p:contentPart>
        </mc:Choice>
        <mc:Fallback>
          <p:pic>
            <p:nvPicPr>
              <p:cNvPr id="95277" name="Ink 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3106904" y="3508549"/>
                <a:ext cx="2144381" cy="6474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043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Chapter 5-Review Terms</a:t>
            </a:r>
            <a:r>
              <a:rPr lang="en-US" altLang="en-US" smtClean="0"/>
              <a:t>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625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7800" y="1268413"/>
              <a:ext cx="8699500" cy="1027112"/>
            </p14:xfrm>
          </p:contentPart>
        </mc:Choice>
        <mc:Fallback>
          <p:pic>
            <p:nvPicPr>
              <p:cNvPr id="9625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160" y="1250772"/>
                <a:ext cx="8734780" cy="1062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626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913" y="2455863"/>
              <a:ext cx="1563687" cy="482600"/>
            </p14:xfrm>
          </p:contentPart>
        </mc:Choice>
        <mc:Fallback>
          <p:pic>
            <p:nvPicPr>
              <p:cNvPr id="9626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554" y="2446506"/>
                <a:ext cx="1582405" cy="501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626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52838" y="2330450"/>
              <a:ext cx="1482725" cy="544513"/>
            </p14:xfrm>
          </p:contentPart>
        </mc:Choice>
        <mc:Fallback>
          <p:pic>
            <p:nvPicPr>
              <p:cNvPr id="9626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43479" y="2321093"/>
                <a:ext cx="1501444" cy="5632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626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91350" y="2232025"/>
              <a:ext cx="1617663" cy="563563"/>
            </p14:xfrm>
          </p:contentPart>
        </mc:Choice>
        <mc:Fallback>
          <p:pic>
            <p:nvPicPr>
              <p:cNvPr id="9626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81991" y="2222662"/>
                <a:ext cx="1636381" cy="5822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626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62350" y="2946400"/>
              <a:ext cx="1287463" cy="376238"/>
            </p14:xfrm>
          </p:contentPart>
        </mc:Choice>
        <mc:Fallback>
          <p:pic>
            <p:nvPicPr>
              <p:cNvPr id="9626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52989" y="2937039"/>
                <a:ext cx="1306184" cy="39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626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45325" y="2847975"/>
              <a:ext cx="1679575" cy="482600"/>
            </p14:xfrm>
          </p:contentPart>
        </mc:Choice>
        <mc:Fallback>
          <p:pic>
            <p:nvPicPr>
              <p:cNvPr id="9626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35966" y="2838611"/>
                <a:ext cx="1698293" cy="5013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626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17900" y="3348038"/>
              <a:ext cx="438150" cy="447675"/>
            </p14:xfrm>
          </p:contentPart>
        </mc:Choice>
        <mc:Fallback>
          <p:pic>
            <p:nvPicPr>
              <p:cNvPr id="9626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508539" y="3338681"/>
                <a:ext cx="456871" cy="466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626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54475" y="3330575"/>
              <a:ext cx="1241425" cy="455613"/>
            </p14:xfrm>
          </p:contentPart>
        </mc:Choice>
        <mc:Fallback>
          <p:pic>
            <p:nvPicPr>
              <p:cNvPr id="9626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45114" y="3321218"/>
                <a:ext cx="1260147" cy="474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626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88138" y="3143250"/>
              <a:ext cx="134937" cy="9525"/>
            </p14:xfrm>
          </p:contentPart>
        </mc:Choice>
        <mc:Fallback>
          <p:pic>
            <p:nvPicPr>
              <p:cNvPr id="9626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78782" y="3133725"/>
                <a:ext cx="153648" cy="28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626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18338" y="3402013"/>
              <a:ext cx="974725" cy="366712"/>
            </p14:xfrm>
          </p:contentPart>
        </mc:Choice>
        <mc:Fallback>
          <p:pic>
            <p:nvPicPr>
              <p:cNvPr id="9626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008979" y="3392656"/>
                <a:ext cx="993442" cy="3854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626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51825" y="3348038"/>
              <a:ext cx="768350" cy="457200"/>
            </p14:xfrm>
          </p:contentPart>
        </mc:Choice>
        <mc:Fallback>
          <p:pic>
            <p:nvPicPr>
              <p:cNvPr id="9626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242464" y="3338671"/>
                <a:ext cx="787073" cy="4759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627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3152775"/>
              <a:ext cx="1160462" cy="365125"/>
            </p14:xfrm>
          </p:contentPart>
        </mc:Choice>
        <mc:Fallback>
          <p:pic>
            <p:nvPicPr>
              <p:cNvPr id="9627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1604" y="3143413"/>
                <a:ext cx="1179179" cy="3838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627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3350" y="3544888"/>
              <a:ext cx="1608138" cy="455612"/>
            </p14:xfrm>
          </p:contentPart>
        </mc:Choice>
        <mc:Fallback>
          <p:pic>
            <p:nvPicPr>
              <p:cNvPr id="9627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23990" y="3535531"/>
                <a:ext cx="1626858" cy="4743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627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89338" y="3759200"/>
              <a:ext cx="563562" cy="331788"/>
            </p14:xfrm>
          </p:contentPart>
        </mc:Choice>
        <mc:Fallback>
          <p:pic>
            <p:nvPicPr>
              <p:cNvPr id="9627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579975" y="3749844"/>
                <a:ext cx="582287" cy="3505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627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03713" y="3795713"/>
              <a:ext cx="1625600" cy="473075"/>
            </p14:xfrm>
          </p:contentPart>
        </mc:Choice>
        <mc:Fallback>
          <p:pic>
            <p:nvPicPr>
              <p:cNvPr id="9627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294354" y="3786352"/>
                <a:ext cx="1644318" cy="491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627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50050" y="3848100"/>
              <a:ext cx="1600200" cy="573088"/>
            </p14:xfrm>
          </p:contentPart>
        </mc:Choice>
        <mc:Fallback>
          <p:pic>
            <p:nvPicPr>
              <p:cNvPr id="9627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740690" y="3838741"/>
                <a:ext cx="1618920" cy="591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9627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3956050"/>
              <a:ext cx="571500" cy="322263"/>
            </p14:xfrm>
          </p:contentPart>
        </mc:Choice>
        <mc:Fallback>
          <p:pic>
            <p:nvPicPr>
              <p:cNvPr id="9627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1606" y="3946688"/>
                <a:ext cx="590214" cy="3409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9627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5338" y="4010025"/>
              <a:ext cx="1544637" cy="419100"/>
            </p14:xfrm>
          </p:contentPart>
        </mc:Choice>
        <mc:Fallback>
          <p:pic>
            <p:nvPicPr>
              <p:cNvPr id="9627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85979" y="4000664"/>
                <a:ext cx="1563356" cy="437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96277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25850" y="4143375"/>
              <a:ext cx="374650" cy="384175"/>
            </p14:xfrm>
          </p:contentPart>
        </mc:Choice>
        <mc:Fallback>
          <p:pic>
            <p:nvPicPr>
              <p:cNvPr id="96277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616493" y="4134014"/>
                <a:ext cx="393365" cy="402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96278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59263" y="4160838"/>
              <a:ext cx="1411287" cy="411162"/>
            </p14:xfrm>
          </p:contentPart>
        </mc:Choice>
        <mc:Fallback>
          <p:pic>
            <p:nvPicPr>
              <p:cNvPr id="96278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249902" y="4151477"/>
                <a:ext cx="1430008" cy="4298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96279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69100" y="4357688"/>
              <a:ext cx="892175" cy="374650"/>
            </p14:xfrm>
          </p:contentPart>
        </mc:Choice>
        <mc:Fallback>
          <p:pic>
            <p:nvPicPr>
              <p:cNvPr id="96279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759739" y="4348331"/>
                <a:ext cx="910897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96280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23200" y="4340225"/>
              <a:ext cx="1054100" cy="509588"/>
            </p14:xfrm>
          </p:contentPart>
        </mc:Choice>
        <mc:Fallback>
          <p:pic>
            <p:nvPicPr>
              <p:cNvPr id="96280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813840" y="4330862"/>
                <a:ext cx="1072820" cy="5283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96281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4348163"/>
              <a:ext cx="527050" cy="358775"/>
            </p14:xfrm>
          </p:contentPart>
        </mc:Choice>
        <mc:Fallback>
          <p:pic>
            <p:nvPicPr>
              <p:cNvPr id="96281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1603" y="4338807"/>
                <a:ext cx="545770" cy="3774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96282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8825" y="4384675"/>
              <a:ext cx="965200" cy="419100"/>
            </p14:xfrm>
          </p:contentPart>
        </mc:Choice>
        <mc:Fallback>
          <p:pic>
            <p:nvPicPr>
              <p:cNvPr id="96282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49465" y="4375314"/>
                <a:ext cx="983921" cy="437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96283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11350" y="4510088"/>
              <a:ext cx="438150" cy="347662"/>
            </p14:xfrm>
          </p:contentPart>
        </mc:Choice>
        <mc:Fallback>
          <p:pic>
            <p:nvPicPr>
              <p:cNvPr id="96283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901989" y="4500731"/>
                <a:ext cx="456871" cy="3663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96284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27425" y="4545013"/>
              <a:ext cx="312738" cy="376237"/>
            </p14:xfrm>
          </p:contentPart>
        </mc:Choice>
        <mc:Fallback>
          <p:pic>
            <p:nvPicPr>
              <p:cNvPr id="96284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518068" y="4535652"/>
                <a:ext cx="331452" cy="3949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96285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44950" y="4705350"/>
              <a:ext cx="1196975" cy="260350"/>
            </p14:xfrm>
          </p:contentPart>
        </mc:Choice>
        <mc:Fallback>
          <p:pic>
            <p:nvPicPr>
              <p:cNvPr id="96285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035590" y="4695987"/>
                <a:ext cx="1215695" cy="2790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96286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84800" y="4625975"/>
              <a:ext cx="758825" cy="374650"/>
            </p14:xfrm>
          </p:contentPart>
        </mc:Choice>
        <mc:Fallback>
          <p:pic>
            <p:nvPicPr>
              <p:cNvPr id="96286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375441" y="4616618"/>
                <a:ext cx="777544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96287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24650" y="4786313"/>
              <a:ext cx="1741488" cy="420687"/>
            </p14:xfrm>
          </p:contentPart>
        </mc:Choice>
        <mc:Fallback>
          <p:pic>
            <p:nvPicPr>
              <p:cNvPr id="96287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715291" y="4776948"/>
                <a:ext cx="1760206" cy="439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96288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4705350"/>
              <a:ext cx="482600" cy="385763"/>
            </p14:xfrm>
          </p:contentPart>
        </mc:Choice>
        <mc:Fallback>
          <p:pic>
            <p:nvPicPr>
              <p:cNvPr id="96288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1606" y="4695994"/>
                <a:ext cx="501314" cy="4044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96289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7388" y="4857750"/>
              <a:ext cx="1901825" cy="393700"/>
            </p14:xfrm>
          </p:contentPart>
        </mc:Choice>
        <mc:Fallback>
          <p:pic>
            <p:nvPicPr>
              <p:cNvPr id="96289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78028" y="4848393"/>
                <a:ext cx="1920544" cy="412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96290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62350" y="5018088"/>
              <a:ext cx="608013" cy="295275"/>
            </p14:xfrm>
          </p:contentPart>
        </mc:Choice>
        <mc:Fallback>
          <p:pic>
            <p:nvPicPr>
              <p:cNvPr id="96290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3552990" y="5008726"/>
                <a:ext cx="626732" cy="3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96291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9600" y="4991100"/>
              <a:ext cx="1036638" cy="501650"/>
            </p14:xfrm>
          </p:contentPart>
        </mc:Choice>
        <mc:Fallback>
          <p:pic>
            <p:nvPicPr>
              <p:cNvPr id="96291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410241" y="4981737"/>
                <a:ext cx="1055355" cy="520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96292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27800" y="5187950"/>
              <a:ext cx="776288" cy="384175"/>
            </p14:xfrm>
          </p:contentPart>
        </mc:Choice>
        <mc:Fallback>
          <p:pic>
            <p:nvPicPr>
              <p:cNvPr id="96292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518438" y="5178589"/>
                <a:ext cx="795011" cy="402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96293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39025" y="5303838"/>
              <a:ext cx="1249363" cy="563562"/>
            </p14:xfrm>
          </p:contentPart>
        </mc:Choice>
        <mc:Fallback>
          <p:pic>
            <p:nvPicPr>
              <p:cNvPr id="96293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7429664" y="5294475"/>
                <a:ext cx="1268085" cy="582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96294" name="Ink 3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02388" y="5607050"/>
              <a:ext cx="1751012" cy="581025"/>
            </p14:xfrm>
          </p:contentPart>
        </mc:Choice>
        <mc:Fallback>
          <p:pic>
            <p:nvPicPr>
              <p:cNvPr id="96294" name="Ink 3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393026" y="5597690"/>
                <a:ext cx="1769736" cy="5997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96295" name="Ink 3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3350" y="5143500"/>
              <a:ext cx="920750" cy="473075"/>
            </p14:xfrm>
          </p:contentPart>
        </mc:Choice>
        <mc:Fallback>
          <p:pic>
            <p:nvPicPr>
              <p:cNvPr id="96295" name="Ink 3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123991" y="5134139"/>
                <a:ext cx="939467" cy="491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96296" name="Ink 4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04913" y="5205413"/>
              <a:ext cx="1358900" cy="608012"/>
            </p14:xfrm>
          </p:contentPart>
        </mc:Choice>
        <mc:Fallback>
          <p:pic>
            <p:nvPicPr>
              <p:cNvPr id="96296" name="Ink 4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195554" y="5196053"/>
                <a:ext cx="1377619" cy="626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96297" name="Ink 4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2400" y="5313363"/>
              <a:ext cx="579438" cy="625475"/>
            </p14:xfrm>
          </p:contentPart>
        </mc:Choice>
        <mc:Fallback>
          <p:pic>
            <p:nvPicPr>
              <p:cNvPr id="96297" name="Ink 4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43043" y="5304001"/>
                <a:ext cx="598153" cy="64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96298" name="Ink 4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4713" y="5634038"/>
              <a:ext cx="1189037" cy="482600"/>
            </p14:xfrm>
          </p:contentPart>
        </mc:Choice>
        <mc:Fallback>
          <p:pic>
            <p:nvPicPr>
              <p:cNvPr id="96298" name="Ink 4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865353" y="5624681"/>
                <a:ext cx="1207756" cy="5013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96299" name="Ink 4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67463" y="6037263"/>
              <a:ext cx="1054100" cy="473075"/>
            </p14:xfrm>
          </p:contentPart>
        </mc:Choice>
        <mc:Fallback>
          <p:pic>
            <p:nvPicPr>
              <p:cNvPr id="96299" name="Ink 4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358103" y="6027909"/>
                <a:ext cx="1072820" cy="4917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96300" name="Ink 4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99363" y="6276975"/>
              <a:ext cx="322262" cy="196850"/>
            </p14:xfrm>
          </p:contentPart>
        </mc:Choice>
        <mc:Fallback>
          <p:pic>
            <p:nvPicPr>
              <p:cNvPr id="96300" name="Ink 4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7590001" y="6267618"/>
                <a:ext cx="340986" cy="2155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96301" name="Ink 4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45263" y="6419850"/>
              <a:ext cx="1857375" cy="366713"/>
            </p14:xfrm>
          </p:contentPart>
        </mc:Choice>
        <mc:Fallback>
          <p:pic>
            <p:nvPicPr>
              <p:cNvPr id="96301" name="Ink 4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6535904" y="6410484"/>
                <a:ext cx="1876093" cy="3854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96302" name="Ink 4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438" y="3027363"/>
              <a:ext cx="1706562" cy="61912"/>
            </p14:xfrm>
          </p:contentPart>
        </mc:Choice>
        <mc:Fallback>
          <p:pic>
            <p:nvPicPr>
              <p:cNvPr id="96302" name="Ink 4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2077" y="3018004"/>
                <a:ext cx="1725284" cy="806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199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Pericles’ Plan for Athens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Pericles lead Athens for 32 years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He was described as honest, fair, an inspiring speaker, a skillful politician and a respected general. </a:t>
            </a:r>
          </a:p>
          <a:p>
            <a:r>
              <a:rPr lang="en-US" altLang="en-US" smtClean="0">
                <a:latin typeface="Times New Roman" pitchFamily="18" charset="0"/>
              </a:rPr>
              <a:t>461 to 429 called the Age of Pericles</a:t>
            </a:r>
            <a:r>
              <a:rPr lang="en-US" altLang="en-US" smtClean="0"/>
              <a:t> 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pic>
        <p:nvPicPr>
          <p:cNvPr id="50180" name="Picture 5" descr="ANd9GcS9T-87kxAkX3jXyRcLfcxsHXNpfK_jDE9DdPSKSViv3o-bEAX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475" y="1752600"/>
            <a:ext cx="305435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52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Pericles’ Plan for Athens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257800" cy="4525963"/>
          </a:xfrm>
        </p:spPr>
        <p:txBody>
          <a:bodyPr>
            <a:normAutofit fontScale="92500"/>
          </a:bodyPr>
          <a:lstStyle/>
          <a:p>
            <a:r>
              <a:rPr lang="en-US" altLang="en-US" sz="2800" b="1" u="sng" smtClean="0">
                <a:latin typeface="Times New Roman" pitchFamily="18" charset="0"/>
              </a:rPr>
              <a:t>Pericles' Three Goals for Athens-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Strengthen Athens Democracy 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Hold and strengthen the empire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Glorify Athens </a:t>
            </a:r>
          </a:p>
          <a:p>
            <a:endParaRPr lang="en-US" altLang="en-US" sz="2800" b="1" u="sng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800" b="1" u="sng" smtClean="0">
                <a:latin typeface="Times New Roman" pitchFamily="18" charset="0"/>
                <a:cs typeface="Times New Roman" pitchFamily="18" charset="0"/>
              </a:rPr>
              <a:t>Direct Democracy-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A form of government in which citizens ruled directly and not through representatives. </a:t>
            </a:r>
          </a:p>
        </p:txBody>
      </p:sp>
      <p:pic>
        <p:nvPicPr>
          <p:cNvPr id="51204" name="Picture 5" descr="ANd9GcQK6Puwo-yWAQ5rSB2CIXLWuiSJD8kwkIrRrc2B4j4iw31CidRJd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30450"/>
            <a:ext cx="265747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09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Pericles’ Plan for Athens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434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Stronger Democracy-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Political office became a paid position 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Now any one rich or poor could serve if elected or chosen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Direct Democracy became one of Pericles’ lasting legacies </a:t>
            </a:r>
          </a:p>
          <a:p>
            <a:pPr lvl="2"/>
            <a:endParaRPr lang="en-US" altLang="en-US" smtClean="0">
              <a:latin typeface="Times New Roman" pitchFamily="18" charset="0"/>
            </a:endParaRPr>
          </a:p>
        </p:txBody>
      </p:sp>
      <p:pic>
        <p:nvPicPr>
          <p:cNvPr id="52228" name="Picture 5" descr="ANd9GcTqSKSWXPHFMxTJ2pfOwXp0-LFdLx811U-pB3tfrm6coEVbXjvT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076450"/>
            <a:ext cx="300037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40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Pericles’ Plan for Athens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Glorifying Athens-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Pericles used treasury funds to beautify Athens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More money was spent on the artists than the actual materials </a:t>
            </a:r>
          </a:p>
          <a:p>
            <a:pPr lvl="1"/>
            <a:endParaRPr lang="en-US" altLang="en-US" smtClean="0">
              <a:latin typeface="Times New Roman" pitchFamily="18" charset="0"/>
            </a:endParaRPr>
          </a:p>
        </p:txBody>
      </p:sp>
      <p:pic>
        <p:nvPicPr>
          <p:cNvPr id="53252" name="Picture 5" descr="ANd9GcSxrj6D8tjGGHYw6P6MlMfrRsuR9r-fNtyJAvL3IsRTcYIZzGGTr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752600"/>
            <a:ext cx="3276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515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Glorious Art and Architecture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The Parthenon-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23,000 sq. ft. building created to honor Athena (Goddess of Wisdom) 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Contained a 30 foot tall statue of Athena </a:t>
            </a:r>
          </a:p>
        </p:txBody>
      </p:sp>
      <p:pic>
        <p:nvPicPr>
          <p:cNvPr id="54276" name="Picture 5" descr="ANd9GcTZb0U66w0RuNOWvcgUT40Ny67G98DUGcgmU1J0Em-HcH7cxk_53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25688"/>
            <a:ext cx="4171950" cy="242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17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Glorious Art and Architecture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altLang="en-US" b="1" u="sng" smtClean="0">
                <a:latin typeface="Times New Roman" pitchFamily="18" charset="0"/>
              </a:rPr>
              <a:t>Greek Sculptures-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Designed to show the idealized human body in motion 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Both graceful and strong </a:t>
            </a:r>
          </a:p>
          <a:p>
            <a:pPr lvl="1"/>
            <a:r>
              <a:rPr lang="en-US" altLang="en-US" b="1" u="sng" smtClean="0">
                <a:latin typeface="Times New Roman" pitchFamily="18" charset="0"/>
              </a:rPr>
              <a:t>Classical Art-</a:t>
            </a:r>
          </a:p>
          <a:p>
            <a:pPr lvl="2"/>
            <a:r>
              <a:rPr lang="en-US" altLang="en-US" smtClean="0">
                <a:latin typeface="Times New Roman" pitchFamily="18" charset="0"/>
              </a:rPr>
              <a:t>Values harmony, order, balance and proportion </a:t>
            </a:r>
          </a:p>
        </p:txBody>
      </p:sp>
      <p:pic>
        <p:nvPicPr>
          <p:cNvPr id="55300" name="Picture 5" descr="ANd9GcRDaIgnR0xEajhuNqfwatp4e5t777XIEQWLiILgJq5EXAN6-GeFs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3319463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819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Drama and History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altLang="en-US" sz="2800" smtClean="0">
                <a:latin typeface="Times New Roman" pitchFamily="18" charset="0"/>
              </a:rPr>
              <a:t>The Greeks invented drama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Source of civic pride and tribute to the gods</a:t>
            </a:r>
          </a:p>
          <a:p>
            <a:pPr lvl="2"/>
            <a:r>
              <a:rPr lang="en-US" altLang="en-US" sz="2000" smtClean="0">
                <a:latin typeface="Times New Roman" pitchFamily="18" charset="0"/>
              </a:rPr>
              <a:t>Wealthy citizens funded the plays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Actors used colorful masks and costumes </a:t>
            </a:r>
          </a:p>
          <a:p>
            <a:pPr lvl="1"/>
            <a:r>
              <a:rPr lang="en-US" altLang="en-US" sz="2400" smtClean="0">
                <a:latin typeface="Times New Roman" pitchFamily="18" charset="0"/>
              </a:rPr>
              <a:t>Plays were about leadership, justice, and duty towards the gods </a:t>
            </a:r>
          </a:p>
          <a:p>
            <a:endParaRPr lang="en-US" altLang="en-US" sz="2800" smtClean="0">
              <a:latin typeface="Times New Roman" pitchFamily="18" charset="0"/>
            </a:endParaRPr>
          </a:p>
        </p:txBody>
      </p:sp>
      <p:pic>
        <p:nvPicPr>
          <p:cNvPr id="56324" name="Picture 5" descr="ANd9GcQA3AIj38k4dXzwsmlnJVasjLIQ2UvCJYZM_VONJtoSymWeM7m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30450"/>
            <a:ext cx="376237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961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708</Words>
  <Application>Microsoft Office PowerPoint</Application>
  <PresentationFormat>On-screen Show (4:3)</PresentationFormat>
  <Paragraphs>99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Section 3-Democracy and Greece’s Golden Age</vt:lpstr>
      <vt:lpstr>Pericles’ Plan for Athens </vt:lpstr>
      <vt:lpstr>Pericles’ Plan for Athens</vt:lpstr>
      <vt:lpstr>Pericles’ Plan for Athens</vt:lpstr>
      <vt:lpstr>Pericles’ Plan for Athens</vt:lpstr>
      <vt:lpstr>Pericles’ Plan for Athens</vt:lpstr>
      <vt:lpstr>Glorious Art and Architecture </vt:lpstr>
      <vt:lpstr>Glorious Art and Architecture</vt:lpstr>
      <vt:lpstr>Drama and History </vt:lpstr>
      <vt:lpstr>PowerPoint Presentation</vt:lpstr>
      <vt:lpstr>Drama and History</vt:lpstr>
      <vt:lpstr>Drama and History</vt:lpstr>
      <vt:lpstr>Drama and History</vt:lpstr>
      <vt:lpstr>Athens and Sparta go to War </vt:lpstr>
      <vt:lpstr>Athens and Sparta go to War</vt:lpstr>
      <vt:lpstr>Athens and Sparta go to War</vt:lpstr>
      <vt:lpstr>Philosophers Search for Truth </vt:lpstr>
      <vt:lpstr>Philosophers Search for Truth</vt:lpstr>
      <vt:lpstr>Philosophers Search for Truth</vt:lpstr>
      <vt:lpstr>Philosophers Search for Truth</vt:lpstr>
      <vt:lpstr>Chapter 5-Review Terms </vt:lpstr>
      <vt:lpstr>Chapter 5-Review Terms </vt:lpstr>
      <vt:lpstr>Chapter 5-Review Terms </vt:lpstr>
      <vt:lpstr>Chapter 5-Review Terms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3-Democracy and Greece’s Golden Age</dc:title>
  <dc:creator>Windows User</dc:creator>
  <cp:lastModifiedBy>Windows User</cp:lastModifiedBy>
  <cp:revision>1</cp:revision>
  <dcterms:created xsi:type="dcterms:W3CDTF">2014-09-16T16:48:59Z</dcterms:created>
  <dcterms:modified xsi:type="dcterms:W3CDTF">2014-09-16T16:56:31Z</dcterms:modified>
</cp:coreProperties>
</file>