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6EE135-3C3C-4540-9035-4E8CA638AFD1}" type="datetimeFigureOut">
              <a:rPr lang="en-US" smtClean="0"/>
              <a:t>12/7/2017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0AA14C-9982-4C0E-B042-CFCA99FAD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3166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0AA14C-9982-4C0E-B042-CFCA99FAD5C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8901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835FC-9688-4FBD-A4AE-98EE90FAC747}" type="datetimeFigureOut">
              <a:rPr lang="en-US" smtClean="0"/>
              <a:t>12/7/2017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CF057-EEBF-4698-AAB5-62809DEC21CA}" type="slidenum">
              <a:rPr lang="en-US" smtClean="0"/>
              <a:t>‹#›</a:t>
            </a:fld>
            <a:endParaRPr lang="en-US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835FC-9688-4FBD-A4AE-98EE90FAC747}" type="datetimeFigureOut">
              <a:rPr lang="en-US" smtClean="0"/>
              <a:t>12/7/2017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CF057-EEBF-4698-AAB5-62809DEC21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835FC-9688-4FBD-A4AE-98EE90FAC747}" type="datetimeFigureOut">
              <a:rPr lang="en-US" smtClean="0"/>
              <a:t>12/7/2017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CF057-EEBF-4698-AAB5-62809DEC21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835FC-9688-4FBD-A4AE-98EE90FAC747}" type="datetimeFigureOut">
              <a:rPr lang="en-US" smtClean="0"/>
              <a:t>12/7/2017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CF057-EEBF-4698-AAB5-62809DEC21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835FC-9688-4FBD-A4AE-98EE90FAC747}" type="datetimeFigureOut">
              <a:rPr lang="en-US" smtClean="0"/>
              <a:t>12/7/2017</a:t>
            </a:fld>
            <a:endParaRPr lang="en-US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CF057-EEBF-4698-AAB5-62809DEC21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835FC-9688-4FBD-A4AE-98EE90FAC747}" type="datetimeFigureOut">
              <a:rPr lang="en-US" smtClean="0"/>
              <a:t>12/7/2017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CF057-EEBF-4698-AAB5-62809DEC21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835FC-9688-4FBD-A4AE-98EE90FAC747}" type="datetimeFigureOut">
              <a:rPr lang="en-US" smtClean="0"/>
              <a:t>12/7/2017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CF057-EEBF-4698-AAB5-62809DEC21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835FC-9688-4FBD-A4AE-98EE90FAC747}" type="datetimeFigureOut">
              <a:rPr lang="en-US" smtClean="0"/>
              <a:t>12/7/2017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CF057-EEBF-4698-AAB5-62809DEC21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835FC-9688-4FBD-A4AE-98EE90FAC747}" type="datetimeFigureOut">
              <a:rPr lang="en-US" smtClean="0"/>
              <a:t>12/7/2017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CF057-EEBF-4698-AAB5-62809DEC21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835FC-9688-4FBD-A4AE-98EE90FAC747}" type="datetimeFigureOut">
              <a:rPr lang="en-US" smtClean="0"/>
              <a:t>12/7/2017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CF057-EEBF-4698-AAB5-62809DEC21CA}" type="slidenum">
              <a:rPr lang="en-US" smtClean="0"/>
              <a:t>‹#›</a:t>
            </a:fld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835FC-9688-4FBD-A4AE-98EE90FAC747}" type="datetimeFigureOut">
              <a:rPr lang="en-US" smtClean="0"/>
              <a:t>12/7/2017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CF057-EEBF-4698-AAB5-62809DEC21CA}" type="slidenum">
              <a:rPr lang="en-US" smtClean="0"/>
              <a:t>‹#›</a:t>
            </a:fld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19835FC-9688-4FBD-A4AE-98EE90FAC747}" type="datetimeFigureOut">
              <a:rPr lang="en-US" smtClean="0"/>
              <a:t>12/7/2017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C50CF057-EEBF-4698-AAB5-62809DEC21C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Kindergarten Sight Word Practice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Kindergarten in Room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6452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9900" dirty="0" smtClean="0">
                <a:latin typeface="Comic Sans MS" panose="030F0702030302020204" pitchFamily="66" charset="0"/>
              </a:rPr>
              <a:t>see</a:t>
            </a:r>
            <a:endParaRPr lang="en-US" sz="199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4391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3900" dirty="0" smtClean="0">
                <a:latin typeface="Comic Sans MS" panose="030F0702030302020204" pitchFamily="66" charset="0"/>
              </a:rPr>
              <a:t>to</a:t>
            </a:r>
            <a:endParaRPr lang="en-US" sz="239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4570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3900" dirty="0" smtClean="0">
                <a:latin typeface="Comic Sans MS" panose="030F0702030302020204" pitchFamily="66" charset="0"/>
              </a:rPr>
              <a:t>it</a:t>
            </a:r>
            <a:endParaRPr lang="en-US" sz="239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59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3900" dirty="0" smtClean="0">
                <a:latin typeface="Comic Sans MS" panose="030F0702030302020204" pitchFamily="66" charset="0"/>
              </a:rPr>
              <a:t>is</a:t>
            </a:r>
            <a:endParaRPr lang="en-US" sz="239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3742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9900" dirty="0" smtClean="0">
                <a:latin typeface="Comic Sans MS" panose="030F0702030302020204" pitchFamily="66" charset="0"/>
              </a:rPr>
              <a:t>have</a:t>
            </a:r>
            <a:endParaRPr lang="en-US" sz="199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7750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3900" dirty="0" smtClean="0">
                <a:latin typeface="Comic Sans MS" panose="030F0702030302020204" pitchFamily="66" charset="0"/>
              </a:rPr>
              <a:t>blue</a:t>
            </a:r>
            <a:endParaRPr lang="en-US" sz="239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2748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3900" dirty="0" smtClean="0">
                <a:latin typeface="Comic Sans MS" panose="030F0702030302020204" pitchFamily="66" charset="0"/>
              </a:rPr>
              <a:t>red</a:t>
            </a:r>
            <a:endParaRPr lang="en-US" sz="239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6174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9900" dirty="0" smtClean="0">
                <a:latin typeface="Comic Sans MS" panose="030F0702030302020204" pitchFamily="66" charset="0"/>
              </a:rPr>
              <a:t>yellow</a:t>
            </a:r>
            <a:endParaRPr lang="en-US" sz="199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238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3900" dirty="0" smtClean="0">
                <a:latin typeface="Comic Sans MS" panose="030F0702030302020204" pitchFamily="66" charset="0"/>
              </a:rPr>
              <a:t>on</a:t>
            </a:r>
            <a:endParaRPr lang="en-US" sz="239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5143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3900" dirty="0" smtClean="0">
                <a:latin typeface="Comic Sans MS" panose="030F0702030302020204" pitchFamily="66" charset="0"/>
              </a:rPr>
              <a:t>in</a:t>
            </a:r>
            <a:endParaRPr lang="en-US" sz="239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9588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3900" dirty="0" smtClean="0">
                <a:latin typeface="Comic Sans MS" panose="030F0702030302020204" pitchFamily="66" charset="0"/>
              </a:rPr>
              <a:t>Like</a:t>
            </a:r>
            <a:endParaRPr lang="en-US" sz="239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5799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3900" dirty="0" smtClean="0">
                <a:latin typeface="Comic Sans MS" panose="030F0702030302020204" pitchFamily="66" charset="0"/>
              </a:rPr>
              <a:t>and</a:t>
            </a:r>
            <a:endParaRPr lang="en-US" sz="239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6441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9900" dirty="0" smtClean="0">
                <a:latin typeface="Comic Sans MS" panose="030F0702030302020204" pitchFamily="66" charset="0"/>
              </a:rPr>
              <a:t>my</a:t>
            </a:r>
            <a:endParaRPr lang="en-US" sz="199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1035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3900" dirty="0" smtClean="0">
                <a:latin typeface="Comic Sans MS" panose="030F0702030302020204" pitchFamily="66" charset="0"/>
              </a:rPr>
              <a:t>ride</a:t>
            </a:r>
            <a:endParaRPr lang="en-US" sz="239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5536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3900" dirty="0" smtClean="0">
                <a:latin typeface="Comic Sans MS" panose="030F0702030302020204" pitchFamily="66" charset="0"/>
              </a:rPr>
              <a:t>away</a:t>
            </a:r>
            <a:endParaRPr lang="en-US" sz="239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4004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3900" dirty="0" smtClean="0">
                <a:latin typeface="Comic Sans MS" panose="030F0702030302020204" pitchFamily="66" charset="0"/>
              </a:rPr>
              <a:t>we</a:t>
            </a:r>
            <a:endParaRPr lang="en-US" sz="239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9537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3900" dirty="0" smtClean="0">
                <a:latin typeface="Comic Sans MS" panose="030F0702030302020204" pitchFamily="66" charset="0"/>
              </a:rPr>
              <a:t>the</a:t>
            </a:r>
            <a:endParaRPr lang="en-US" sz="239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5514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700" dirty="0" smtClean="0">
                <a:latin typeface="Comic Sans MS" panose="030F0702030302020204" pitchFamily="66" charset="0"/>
              </a:rPr>
              <a:t>I </a:t>
            </a:r>
            <a:endParaRPr lang="en-US" sz="287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7938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9900" dirty="0" smtClean="0">
                <a:latin typeface="Comic Sans MS" panose="030F0702030302020204" pitchFamily="66" charset="0"/>
              </a:rPr>
              <a:t>can</a:t>
            </a:r>
            <a:endParaRPr lang="en-US" sz="199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528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9900" dirty="0" smtClean="0">
                <a:latin typeface="Comic Sans MS" panose="030F0702030302020204" pitchFamily="66" charset="0"/>
              </a:rPr>
              <a:t>a</a:t>
            </a:r>
            <a:endParaRPr lang="en-US" sz="199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5683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9900" dirty="0" smtClean="0">
                <a:latin typeface="Comic Sans MS" panose="030F0702030302020204" pitchFamily="66" charset="0"/>
              </a:rPr>
              <a:t>am</a:t>
            </a:r>
            <a:endParaRPr lang="en-US" sz="199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4922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3900" dirty="0" smtClean="0">
                <a:latin typeface="Comic Sans MS" panose="030F0702030302020204" pitchFamily="66" charset="0"/>
              </a:rPr>
              <a:t>go</a:t>
            </a:r>
            <a:endParaRPr lang="en-US" sz="239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5956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atch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15</TotalTime>
  <Words>31</Words>
  <Application>Microsoft Office PowerPoint</Application>
  <PresentationFormat>On-screen Show (4:3)</PresentationFormat>
  <Paragraphs>25</Paragraphs>
  <Slides>23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Thatch</vt:lpstr>
      <vt:lpstr>Kindergarten Sight Word Practice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Kindergarten Sight Word Practice</dc:title>
  <dc:creator>Windows User</dc:creator>
  <cp:lastModifiedBy>Windows User</cp:lastModifiedBy>
  <cp:revision>2</cp:revision>
  <dcterms:created xsi:type="dcterms:W3CDTF">2017-12-07T15:18:25Z</dcterms:created>
  <dcterms:modified xsi:type="dcterms:W3CDTF">2017-12-07T15:33:47Z</dcterms:modified>
</cp:coreProperties>
</file>