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EE135-3C3C-4540-9035-4E8CA638AFD1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AA14C-9982-4C0E-B042-CFCA99FAD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1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AA14C-9982-4C0E-B042-CFCA99FAD5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9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9835FC-9688-4FBD-A4AE-98EE90FAC74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50CF057-EEBF-4698-AAB5-62809DEC21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Kindergarten Sight Word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Kindergarten in Room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5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 smtClean="0">
                <a:latin typeface="Comic Sans MS" panose="030F0702030302020204" pitchFamily="66" charset="0"/>
              </a:rPr>
              <a:t>see</a:t>
            </a:r>
            <a:endParaRPr lang="en-US" sz="19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to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it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is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 smtClean="0">
                <a:latin typeface="Comic Sans MS" panose="030F0702030302020204" pitchFamily="66" charset="0"/>
              </a:rPr>
              <a:t>have</a:t>
            </a:r>
            <a:endParaRPr lang="en-US" sz="19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7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blue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red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1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 smtClean="0">
                <a:latin typeface="Comic Sans MS" panose="030F0702030302020204" pitchFamily="66" charset="0"/>
              </a:rPr>
              <a:t>yellow</a:t>
            </a:r>
            <a:endParaRPr lang="en-US" sz="19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3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on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4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in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5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Like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and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 smtClean="0">
                <a:latin typeface="Comic Sans MS" panose="030F0702030302020204" pitchFamily="66" charset="0"/>
              </a:rPr>
              <a:t>my</a:t>
            </a:r>
            <a:endParaRPr lang="en-US" sz="19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ride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away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we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the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700" dirty="0" smtClean="0">
                <a:latin typeface="Comic Sans MS" panose="030F0702030302020204" pitchFamily="66" charset="0"/>
              </a:rPr>
              <a:t>I </a:t>
            </a:r>
            <a:endParaRPr lang="en-US" sz="287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9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 smtClean="0">
                <a:latin typeface="Comic Sans MS" panose="030F0702030302020204" pitchFamily="66" charset="0"/>
              </a:rPr>
              <a:t>can</a:t>
            </a:r>
            <a:endParaRPr lang="en-US" sz="19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 smtClean="0">
                <a:latin typeface="Comic Sans MS" panose="030F0702030302020204" pitchFamily="66" charset="0"/>
              </a:rPr>
              <a:t>a</a:t>
            </a:r>
            <a:endParaRPr lang="en-US" sz="19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 smtClean="0">
                <a:latin typeface="Comic Sans MS" panose="030F0702030302020204" pitchFamily="66" charset="0"/>
              </a:rPr>
              <a:t>am</a:t>
            </a:r>
            <a:endParaRPr lang="en-US" sz="19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9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 smtClean="0">
                <a:latin typeface="Comic Sans MS" panose="030F0702030302020204" pitchFamily="66" charset="0"/>
              </a:rPr>
              <a:t>go</a:t>
            </a:r>
            <a:endParaRPr lang="en-US" sz="23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</TotalTime>
  <Words>31</Words>
  <Application>Microsoft Office PowerPoint</Application>
  <PresentationFormat>On-screen Show (4:3)</PresentationFormat>
  <Paragraphs>25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Thatch</vt:lpstr>
      <vt:lpstr>Kindergarten Sight Word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Sight Word Practice</dc:title>
  <dc:creator>Windows User</dc:creator>
  <cp:lastModifiedBy>Windows User</cp:lastModifiedBy>
  <cp:revision>2</cp:revision>
  <dcterms:created xsi:type="dcterms:W3CDTF">2017-12-07T15:18:25Z</dcterms:created>
  <dcterms:modified xsi:type="dcterms:W3CDTF">2017-12-07T15:33:47Z</dcterms:modified>
</cp:coreProperties>
</file>