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T Sans Narrow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309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82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2986e88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2986e888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13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2986e888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2986e888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53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986e88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986e88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29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2986e888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2986e888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813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2986e888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2986e888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489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5f0bb4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5f0bb4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38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2986e88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2986e88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1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986e88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986e88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07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2986e88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2986e88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41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f0bb4c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f0bb4c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44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2986e888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2986e888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42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2986e888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2986e888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0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986e88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986e88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79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986e88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986e88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98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ar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blog.dearbornschools.org/kron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ronkd@dearbornschools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arbornschools-org.zoom.us/meeting/register/tZAkc-ygrz0oHNWKkJOqtiE0ZzTEFJrJ2y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arbornschools.org/backtoscho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357450"/>
            <a:ext cx="71367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/Parent Orientation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294551"/>
            <a:ext cx="4870500" cy="1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August 31-September 3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MS. Chamseddine Class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5th Grade Virtual Learning Class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2020-2021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55400"/>
            <a:ext cx="8520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Expectations	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948400"/>
            <a:ext cx="85206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log on everyday at 8:55am for attendance and their first live lesson of the day. ATTENDANCE MATTERS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MUST CALL IN an absence to their homeschool like you normally would. You cannot simply “tell your teacher”.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expected to be available during the school day for live lessons as well as small group virtual lessons.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participate during the lessons.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be respectful of teacher and other students during lessons. </a:t>
            </a:r>
            <a:r>
              <a:rPr lang="en" sz="1500" i="1">
                <a:solidFill>
                  <a:srgbClr val="FF0000"/>
                </a:solidFill>
              </a:rPr>
              <a:t>Example, You must remain on mute unless instructed by the teacher</a:t>
            </a:r>
            <a:r>
              <a:rPr lang="en" sz="1700" i="1"/>
              <a:t>.</a:t>
            </a:r>
            <a:endParaRPr sz="17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be prepared with materials as directed by teacher. </a:t>
            </a:r>
            <a:r>
              <a:rPr lang="en" sz="1500" i="1">
                <a:solidFill>
                  <a:srgbClr val="FF0000"/>
                </a:solidFill>
              </a:rPr>
              <a:t>Example, your zearn lesson must be DONE before the day’s math lesson starts.</a:t>
            </a:r>
            <a:endParaRPr sz="1500" i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communicate with the teacher if they have any problems with technology, lessons or homework.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Expectations	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expected to make sure their child(ren) are available for virtual school each day.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expected to encourage students to participate during lessons respectfully.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encouraged to provide their child(ren) a</a:t>
            </a:r>
            <a:r>
              <a:rPr lang="en" b="1"/>
              <a:t> quiet</a:t>
            </a:r>
            <a:r>
              <a:rPr lang="en"/>
              <a:t> spot for the live lessons as well as a quiet spot to complete any assignments.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encouraged to contact the teacher with any problems or concerns.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Teachers will be available during the normal school day.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 will be available for appointments during the normal school day.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Expectations	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152150" y="1152425"/>
            <a:ext cx="8868600" cy="3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will be available during the school day.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8:55-3:50 (during virtual school)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See schedule in above slide for breakdown of student learning day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will provide live lessons during the day (synchronous)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will provide students with assignments to work on independently (asynchronous)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*Find our ZEARN class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www.zearn.org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(sign in with school google account) and join with the </a:t>
            </a:r>
            <a:r>
              <a:rPr lang="en">
                <a:solidFill>
                  <a:srgbClr val="303B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 Code: </a:t>
            </a:r>
            <a:r>
              <a:rPr lang="en" b="1">
                <a:solidFill>
                  <a:srgbClr val="303B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BY4A3F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communication tools	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3222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Schoology</a:t>
            </a:r>
            <a:r>
              <a:rPr lang="en" dirty="0"/>
              <a:t> - the new district method of providing online learning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Zoom</a:t>
            </a:r>
            <a:r>
              <a:rPr lang="en" dirty="0"/>
              <a:t> - teachers will use Zoom for live lessons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Teacher Blog </a:t>
            </a:r>
            <a:r>
              <a:rPr lang="en" dirty="0"/>
              <a:t>- </a:t>
            </a:r>
            <a:r>
              <a:rPr lang="en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</a:t>
            </a:r>
            <a:r>
              <a:rPr lang="en" sz="16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iblog.dearbornschools.org/mchamseddine/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Teacher email </a:t>
            </a: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-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darwism1@dearbornschools.org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Schoology Login information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More information will be forthcoming!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Login information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 link: 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50" u="sng">
                <a:solidFill>
                  <a:srgbClr val="0E71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https://dearbornschools-org.zoom.us/meeting/register/tZAkc-ygrz0oHNWKkJOqtiE0ZzTEFJrJ2yty</a:t>
            </a:r>
            <a:endParaRPr sz="200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Meeting ID</a:t>
            </a:r>
            <a:r>
              <a:rPr lang="en" sz="20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5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849 4581 6261</a:t>
            </a:r>
            <a:endParaRPr sz="145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Security Passcode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5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600" b="1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158775</a:t>
            </a:r>
            <a:endParaRPr sz="1600" b="1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You MUST be logged into your school google account to have access to our meetings. </a:t>
            </a:r>
            <a:endParaRPr sz="15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Learning	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child will be participating in the Dearborn Virtual Learning Program</a:t>
            </a:r>
            <a:endParaRPr dirty="0"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All 2020-2021 school year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What does this mean?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Lessons taught by teacher stationed </a:t>
            </a:r>
            <a:r>
              <a:rPr lang="en" dirty="0" smtClean="0"/>
              <a:t>at River Oak Elementary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Live </a:t>
            </a:r>
            <a:r>
              <a:rPr lang="en" dirty="0"/>
              <a:t>lessons and assignments provided by your teacher, </a:t>
            </a:r>
            <a:r>
              <a:rPr lang="en" dirty="0" smtClean="0"/>
              <a:t>Ms. Chamseddine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 smtClean="0">
                <a:solidFill>
                  <a:schemeClr val="hlink"/>
                </a:solidFill>
                <a:hlinkClick r:id="rId3"/>
              </a:rPr>
              <a:t>Dearborn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Public Schools Reopening Plan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Me!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581475"/>
            <a:ext cx="5913900" cy="3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Mary Darwish-Chamseddine and I have been an educator for 27 years now. This is my 27th year teaching in Dearborn and my 10th year teaching 5th grade.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grew up in Dearborn Michigan. I attended Wayne State Michigan University where I earned my undergrad and Wayne State University , Marygrove University and Madonna University where I earned my three masters degree.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have two children Ahmad who is an attorney and Soraya who is a nurse.  I enjoy reading and cooking.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Schedule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8:55-10:25 -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ELA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10:30-11:45 -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11:45-12:25 -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12:25-1:00 -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Science/Social Studies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1:00-1:55 -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SPECIALS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2:00-3:50 -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Independent and Small Groups - By invitation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39100"/>
            <a:ext cx="85206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Rules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700" y="812275"/>
            <a:ext cx="5461051" cy="42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learning (8:55 to 11:45) 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" b="1" u="sng">
                <a:solidFill>
                  <a:srgbClr val="000000"/>
                </a:solidFill>
              </a:rPr>
              <a:t>will not</a:t>
            </a:r>
            <a:r>
              <a:rPr lang="en">
                <a:solidFill>
                  <a:srgbClr val="000000"/>
                </a:solidFill>
              </a:rPr>
              <a:t> be working online the entire school day.  Teachers will post more detailed schedules for students on Schoology once class begins.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broad terms, elementary students will spend the time before lunch (8:55 to 11:45) working on reading, math, and writing with their teacher.  This will include a mix of lessons from the teacher, small group work with the teacher, and independent work at home.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Learning (1:55 to 3:50)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64100" y="1709575"/>
            <a:ext cx="8520600" cy="30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</a:rPr>
              <a:t>The afternoons will vary by day.  The last part of the day (1:55 to 3:50) will be used for asynchronous work for most students while teachers reach out for more one-on-one or small groups with students for interventions and monitoring.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being provided with: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Math materials/Eureka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Reading Materials/Benchmark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Potentially other materials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Materials	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 to what you have received from school, you might consider having these materials at home during the virtual learning.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Highly suggested items: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Pencils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Whiteboard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4 Notebooks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Pencils, highlighters. eraser, pens, dry erase markers {and dry erase eraser (I use an old sock)}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Multiplication flashcards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Dictionary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729</Words>
  <Application>Microsoft Office PowerPoint</Application>
  <PresentationFormat>On-screen Show (16:9)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PT Sans Narrow</vt:lpstr>
      <vt:lpstr>Calibri</vt:lpstr>
      <vt:lpstr>Arial</vt:lpstr>
      <vt:lpstr>Open Sans</vt:lpstr>
      <vt:lpstr>Times New Roman</vt:lpstr>
      <vt:lpstr>Tropic</vt:lpstr>
      <vt:lpstr>Student /Parent Orientation</vt:lpstr>
      <vt:lpstr>Virtual Learning </vt:lpstr>
      <vt:lpstr>About Me!</vt:lpstr>
      <vt:lpstr>Daily Schedule</vt:lpstr>
      <vt:lpstr>Class Rules</vt:lpstr>
      <vt:lpstr>Morning learning (8:55 to 11:45) </vt:lpstr>
      <vt:lpstr>Afternoon Learning (1:55 to 3:50)</vt:lpstr>
      <vt:lpstr>Supplies</vt:lpstr>
      <vt:lpstr>Suggested Materials </vt:lpstr>
      <vt:lpstr>Student Expectations </vt:lpstr>
      <vt:lpstr>Parent Expectations </vt:lpstr>
      <vt:lpstr>Teacher Expectations </vt:lpstr>
      <vt:lpstr>Digital communication tools </vt:lpstr>
      <vt:lpstr>Schoology Login information</vt:lpstr>
      <vt:lpstr>Zoom Login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/Parent Orientation</dc:title>
  <dc:creator>Mariam Darwish</dc:creator>
  <cp:lastModifiedBy>Darwish, Mariam M</cp:lastModifiedBy>
  <cp:revision>2</cp:revision>
  <dcterms:modified xsi:type="dcterms:W3CDTF">2020-08-31T17:13:07Z</dcterms:modified>
</cp:coreProperties>
</file>