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68D9-8338-4BA9-80DD-17867875064D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DF7-F447-42B7-8E1A-FF450FC0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3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68D9-8338-4BA9-80DD-17867875064D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DF7-F447-42B7-8E1A-FF450FC0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1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68D9-8338-4BA9-80DD-17867875064D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DF7-F447-42B7-8E1A-FF450FC0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2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68D9-8338-4BA9-80DD-17867875064D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DF7-F447-42B7-8E1A-FF450FC0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4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68D9-8338-4BA9-80DD-17867875064D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DF7-F447-42B7-8E1A-FF450FC0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4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68D9-8338-4BA9-80DD-17867875064D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DF7-F447-42B7-8E1A-FF450FC0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68D9-8338-4BA9-80DD-17867875064D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DF7-F447-42B7-8E1A-FF450FC0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35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68D9-8338-4BA9-80DD-17867875064D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DF7-F447-42B7-8E1A-FF450FC0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4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68D9-8338-4BA9-80DD-17867875064D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DF7-F447-42B7-8E1A-FF450FC0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2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68D9-8338-4BA9-80DD-17867875064D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DF7-F447-42B7-8E1A-FF450FC0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0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68D9-8338-4BA9-80DD-17867875064D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DF7-F447-42B7-8E1A-FF450FC0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0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068D9-8338-4BA9-80DD-17867875064D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83DF7-F447-42B7-8E1A-FF450FC0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6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Ch. </a:t>
            </a:r>
            <a:r>
              <a:rPr lang="en-US" smtClean="0"/>
              <a:t>5 &amp; 6 Test </a:t>
            </a:r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Ch. 5 Vocabulary</a:t>
            </a:r>
          </a:p>
          <a:p>
            <a:r>
              <a:rPr lang="en-US" dirty="0" smtClean="0"/>
              <a:t>French and Indian War Google Assignment</a:t>
            </a:r>
          </a:p>
          <a:p>
            <a:r>
              <a:rPr lang="en-US" dirty="0" smtClean="0"/>
              <a:t>French and Indian War Map</a:t>
            </a:r>
          </a:p>
          <a:p>
            <a:r>
              <a:rPr lang="en-US" dirty="0" smtClean="0"/>
              <a:t>Causes of the American Revolution</a:t>
            </a:r>
          </a:p>
          <a:p>
            <a:r>
              <a:rPr lang="en-US" dirty="0" smtClean="0"/>
              <a:t>Chapter 5 Review</a:t>
            </a:r>
          </a:p>
          <a:p>
            <a:r>
              <a:rPr lang="en-US" dirty="0" smtClean="0"/>
              <a:t>Ch. 6 Vocabulary/Second Continental Congress</a:t>
            </a:r>
          </a:p>
          <a:p>
            <a:r>
              <a:rPr lang="en-US" dirty="0" smtClean="0"/>
              <a:t>Patrick Henry</a:t>
            </a:r>
          </a:p>
          <a:p>
            <a:r>
              <a:rPr lang="en-US" dirty="0" smtClean="0"/>
              <a:t>Common Sense</a:t>
            </a:r>
          </a:p>
          <a:p>
            <a:r>
              <a:rPr lang="en-US" dirty="0" smtClean="0"/>
              <a:t>Declaration of Independence (Google Doc/Declaration Diagram)</a:t>
            </a:r>
          </a:p>
          <a:p>
            <a:r>
              <a:rPr lang="en-US" dirty="0" smtClean="0"/>
              <a:t>Debate on Slavery/Atlantic Slave Trade</a:t>
            </a:r>
          </a:p>
          <a:p>
            <a:r>
              <a:rPr lang="en-US" dirty="0" smtClean="0"/>
              <a:t>Ch. 6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32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Ch. 5 &amp; 6 Test Materials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Materials</dc:title>
  <dc:creator>Windows User</dc:creator>
  <cp:lastModifiedBy>Windows User</cp:lastModifiedBy>
  <cp:revision>3</cp:revision>
  <dcterms:created xsi:type="dcterms:W3CDTF">2019-12-16T13:59:57Z</dcterms:created>
  <dcterms:modified xsi:type="dcterms:W3CDTF">2019-12-16T17:20:02Z</dcterms:modified>
</cp:coreProperties>
</file>