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5" r:id="rId6"/>
    <p:sldId id="261" r:id="rId7"/>
    <p:sldId id="266" r:id="rId8"/>
    <p:sldId id="263" r:id="rId9"/>
    <p:sldId id="268" r:id="rId10"/>
    <p:sldId id="264" r:id="rId11"/>
    <p:sldId id="269" r:id="rId12"/>
    <p:sldId id="262" r:id="rId13"/>
    <p:sldId id="270" r:id="rId14"/>
    <p:sldId id="271" r:id="rId15"/>
    <p:sldId id="272" r:id="rId16"/>
    <p:sldId id="275" r:id="rId17"/>
    <p:sldId id="276" r:id="rId18"/>
    <p:sldId id="273" r:id="rId19"/>
    <p:sldId id="279" r:id="rId20"/>
    <p:sldId id="278" r:id="rId21"/>
    <p:sldId id="277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7" r:id="rId38"/>
    <p:sldId id="296" r:id="rId39"/>
    <p:sldId id="295" r:id="rId40"/>
    <p:sldId id="298" r:id="rId41"/>
    <p:sldId id="299" r:id="rId42"/>
    <p:sldId id="259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60" autoAdjust="0"/>
    <p:restoredTop sz="94660"/>
  </p:normalViewPr>
  <p:slideViewPr>
    <p:cSldViewPr>
      <p:cViewPr>
        <p:scale>
          <a:sx n="118" d="100"/>
          <a:sy n="118" d="100"/>
        </p:scale>
        <p:origin x="-1536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8DDF-8A09-48AE-82D2-AA286424C8FE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E80B-4089-42B6-B294-112B4F544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07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8DDF-8A09-48AE-82D2-AA286424C8FE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E80B-4089-42B6-B294-112B4F544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9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8DDF-8A09-48AE-82D2-AA286424C8FE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E80B-4089-42B6-B294-112B4F544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50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8DDF-8A09-48AE-82D2-AA286424C8FE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E80B-4089-42B6-B294-112B4F544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222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8DDF-8A09-48AE-82D2-AA286424C8FE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E80B-4089-42B6-B294-112B4F544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3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8DDF-8A09-48AE-82D2-AA286424C8FE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E80B-4089-42B6-B294-112B4F544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16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8DDF-8A09-48AE-82D2-AA286424C8FE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E80B-4089-42B6-B294-112B4F544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06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8DDF-8A09-48AE-82D2-AA286424C8FE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E80B-4089-42B6-B294-112B4F544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30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8DDF-8A09-48AE-82D2-AA286424C8FE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E80B-4089-42B6-B294-112B4F544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8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8DDF-8A09-48AE-82D2-AA286424C8FE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E80B-4089-42B6-B294-112B4F544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38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8DDF-8A09-48AE-82D2-AA286424C8FE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E80B-4089-42B6-B294-112B4F544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33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3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38DDF-8A09-48AE-82D2-AA286424C8FE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FE80B-4089-42B6-B294-112B4F544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3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Elements of the Periodic Table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48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400" dirty="0" smtClean="0"/>
              <a:t>O</a:t>
            </a:r>
            <a:endParaRPr lang="en-US" sz="34400" dirty="0"/>
          </a:p>
        </p:txBody>
      </p:sp>
    </p:spTree>
    <p:extLst>
      <p:ext uri="{BB962C8B-B14F-4D97-AF65-F5344CB8AC3E}">
        <p14:creationId xmlns:p14="http://schemas.microsoft.com/office/powerpoint/2010/main" val="91293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600" dirty="0" smtClean="0"/>
              <a:t>Oxygen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42630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400" dirty="0" smtClean="0"/>
              <a:t>Ne</a:t>
            </a:r>
            <a:endParaRPr lang="en-US" sz="34400" dirty="0"/>
          </a:p>
        </p:txBody>
      </p:sp>
    </p:spTree>
    <p:extLst>
      <p:ext uri="{BB962C8B-B14F-4D97-AF65-F5344CB8AC3E}">
        <p14:creationId xmlns:p14="http://schemas.microsoft.com/office/powerpoint/2010/main" val="386120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600" dirty="0" smtClean="0"/>
              <a:t>Neon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79275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400" dirty="0" smtClean="0"/>
              <a:t>Au</a:t>
            </a:r>
            <a:endParaRPr lang="en-US" sz="34400" dirty="0"/>
          </a:p>
        </p:txBody>
      </p:sp>
    </p:spTree>
    <p:extLst>
      <p:ext uri="{BB962C8B-B14F-4D97-AF65-F5344CB8AC3E}">
        <p14:creationId xmlns:p14="http://schemas.microsoft.com/office/powerpoint/2010/main" val="412618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600" dirty="0" smtClean="0"/>
              <a:t>Gold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155657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400" dirty="0" smtClean="0"/>
              <a:t>Ag</a:t>
            </a:r>
            <a:endParaRPr lang="en-US" sz="34400" dirty="0"/>
          </a:p>
        </p:txBody>
      </p:sp>
    </p:spTree>
    <p:extLst>
      <p:ext uri="{BB962C8B-B14F-4D97-AF65-F5344CB8AC3E}">
        <p14:creationId xmlns:p14="http://schemas.microsoft.com/office/powerpoint/2010/main" val="419161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600" dirty="0" smtClean="0"/>
              <a:t>Silver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327101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400" dirty="0" smtClean="0"/>
              <a:t>K</a:t>
            </a:r>
            <a:endParaRPr lang="en-US" sz="34400" dirty="0"/>
          </a:p>
        </p:txBody>
      </p:sp>
    </p:spTree>
    <p:extLst>
      <p:ext uri="{BB962C8B-B14F-4D97-AF65-F5344CB8AC3E}">
        <p14:creationId xmlns:p14="http://schemas.microsoft.com/office/powerpoint/2010/main" val="293942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2800" dirty="0" smtClean="0"/>
              <a:t>Potassium</a:t>
            </a:r>
            <a:endParaRPr lang="en-US" sz="12800" dirty="0"/>
          </a:p>
        </p:txBody>
      </p:sp>
    </p:spTree>
    <p:extLst>
      <p:ext uri="{BB962C8B-B14F-4D97-AF65-F5344CB8AC3E}">
        <p14:creationId xmlns:p14="http://schemas.microsoft.com/office/powerpoint/2010/main" val="92172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400" dirty="0" smtClean="0"/>
              <a:t>C</a:t>
            </a:r>
            <a:endParaRPr lang="en-US" sz="34400" dirty="0"/>
          </a:p>
        </p:txBody>
      </p:sp>
    </p:spTree>
    <p:extLst>
      <p:ext uri="{BB962C8B-B14F-4D97-AF65-F5344CB8AC3E}">
        <p14:creationId xmlns:p14="http://schemas.microsoft.com/office/powerpoint/2010/main" val="179524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400" dirty="0" err="1" smtClean="0"/>
              <a:t>Ar</a:t>
            </a:r>
            <a:endParaRPr lang="en-US" sz="34400" dirty="0"/>
          </a:p>
        </p:txBody>
      </p:sp>
    </p:spTree>
    <p:extLst>
      <p:ext uri="{BB962C8B-B14F-4D97-AF65-F5344CB8AC3E}">
        <p14:creationId xmlns:p14="http://schemas.microsoft.com/office/powerpoint/2010/main" val="380378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2800" dirty="0" smtClean="0"/>
              <a:t>Argon</a:t>
            </a:r>
            <a:endParaRPr lang="en-US" sz="12800" dirty="0"/>
          </a:p>
        </p:txBody>
      </p:sp>
    </p:spTree>
    <p:extLst>
      <p:ext uri="{BB962C8B-B14F-4D97-AF65-F5344CB8AC3E}">
        <p14:creationId xmlns:p14="http://schemas.microsoft.com/office/powerpoint/2010/main" val="332940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400" dirty="0" err="1" smtClean="0"/>
              <a:t>Ti</a:t>
            </a:r>
            <a:endParaRPr lang="en-US" sz="34400" dirty="0"/>
          </a:p>
        </p:txBody>
      </p:sp>
    </p:spTree>
    <p:extLst>
      <p:ext uri="{BB962C8B-B14F-4D97-AF65-F5344CB8AC3E}">
        <p14:creationId xmlns:p14="http://schemas.microsoft.com/office/powerpoint/2010/main" val="21523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2800" dirty="0" smtClean="0"/>
              <a:t>Titanium</a:t>
            </a:r>
            <a:endParaRPr lang="en-US" sz="12800" dirty="0"/>
          </a:p>
        </p:txBody>
      </p:sp>
    </p:spTree>
    <p:extLst>
      <p:ext uri="{BB962C8B-B14F-4D97-AF65-F5344CB8AC3E}">
        <p14:creationId xmlns:p14="http://schemas.microsoft.com/office/powerpoint/2010/main" val="244745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400" dirty="0" smtClean="0"/>
              <a:t>Kr</a:t>
            </a:r>
            <a:endParaRPr lang="en-US" sz="34400" dirty="0"/>
          </a:p>
        </p:txBody>
      </p:sp>
    </p:spTree>
    <p:extLst>
      <p:ext uri="{BB962C8B-B14F-4D97-AF65-F5344CB8AC3E}">
        <p14:creationId xmlns:p14="http://schemas.microsoft.com/office/powerpoint/2010/main" val="6754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2800" smtClean="0"/>
              <a:t>Krypton</a:t>
            </a:r>
            <a:endParaRPr lang="en-US" sz="12800" dirty="0"/>
          </a:p>
        </p:txBody>
      </p:sp>
    </p:spTree>
    <p:extLst>
      <p:ext uri="{BB962C8B-B14F-4D97-AF65-F5344CB8AC3E}">
        <p14:creationId xmlns:p14="http://schemas.microsoft.com/office/powerpoint/2010/main" val="296294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400" dirty="0" smtClean="0"/>
              <a:t>Fe</a:t>
            </a:r>
            <a:endParaRPr lang="en-US" sz="34400" dirty="0"/>
          </a:p>
        </p:txBody>
      </p:sp>
    </p:spTree>
    <p:extLst>
      <p:ext uri="{BB962C8B-B14F-4D97-AF65-F5344CB8AC3E}">
        <p14:creationId xmlns:p14="http://schemas.microsoft.com/office/powerpoint/2010/main" val="217449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2800" dirty="0" smtClean="0"/>
              <a:t>Iron</a:t>
            </a:r>
            <a:endParaRPr lang="en-US" sz="12800" dirty="0"/>
          </a:p>
        </p:txBody>
      </p:sp>
    </p:spTree>
    <p:extLst>
      <p:ext uri="{BB962C8B-B14F-4D97-AF65-F5344CB8AC3E}">
        <p14:creationId xmlns:p14="http://schemas.microsoft.com/office/powerpoint/2010/main" val="410920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400" dirty="0" smtClean="0"/>
              <a:t>Na</a:t>
            </a:r>
            <a:endParaRPr lang="en-US" sz="34400" dirty="0"/>
          </a:p>
        </p:txBody>
      </p:sp>
    </p:spTree>
    <p:extLst>
      <p:ext uri="{BB962C8B-B14F-4D97-AF65-F5344CB8AC3E}">
        <p14:creationId xmlns:p14="http://schemas.microsoft.com/office/powerpoint/2010/main" val="191289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2800" dirty="0" smtClean="0"/>
              <a:t>Sodium</a:t>
            </a:r>
            <a:endParaRPr lang="en-US" sz="12800" dirty="0"/>
          </a:p>
        </p:txBody>
      </p:sp>
    </p:spTree>
    <p:extLst>
      <p:ext uri="{BB962C8B-B14F-4D97-AF65-F5344CB8AC3E}">
        <p14:creationId xmlns:p14="http://schemas.microsoft.com/office/powerpoint/2010/main" val="427709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600" dirty="0" smtClean="0"/>
              <a:t>carbon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156992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400" dirty="0" smtClean="0"/>
              <a:t>Ni</a:t>
            </a:r>
            <a:endParaRPr lang="en-US" sz="34400" dirty="0"/>
          </a:p>
        </p:txBody>
      </p:sp>
    </p:spTree>
    <p:extLst>
      <p:ext uri="{BB962C8B-B14F-4D97-AF65-F5344CB8AC3E}">
        <p14:creationId xmlns:p14="http://schemas.microsoft.com/office/powerpoint/2010/main" val="399685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2800" dirty="0" smtClean="0"/>
              <a:t>Nickel</a:t>
            </a:r>
            <a:endParaRPr lang="en-US" sz="12800" dirty="0"/>
          </a:p>
        </p:txBody>
      </p:sp>
    </p:spTree>
    <p:extLst>
      <p:ext uri="{BB962C8B-B14F-4D97-AF65-F5344CB8AC3E}">
        <p14:creationId xmlns:p14="http://schemas.microsoft.com/office/powerpoint/2010/main" val="119186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400" dirty="0" smtClean="0"/>
              <a:t>Cu</a:t>
            </a:r>
            <a:endParaRPr lang="en-US" sz="34400" dirty="0"/>
          </a:p>
        </p:txBody>
      </p:sp>
    </p:spTree>
    <p:extLst>
      <p:ext uri="{BB962C8B-B14F-4D97-AF65-F5344CB8AC3E}">
        <p14:creationId xmlns:p14="http://schemas.microsoft.com/office/powerpoint/2010/main" val="31365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2800" dirty="0" smtClean="0"/>
              <a:t>Copper</a:t>
            </a:r>
            <a:endParaRPr lang="en-US" sz="12800" dirty="0"/>
          </a:p>
        </p:txBody>
      </p:sp>
    </p:spTree>
    <p:extLst>
      <p:ext uri="{BB962C8B-B14F-4D97-AF65-F5344CB8AC3E}">
        <p14:creationId xmlns:p14="http://schemas.microsoft.com/office/powerpoint/2010/main" val="129900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400" dirty="0" smtClean="0"/>
              <a:t>Cl</a:t>
            </a:r>
            <a:endParaRPr lang="en-US" sz="34400" dirty="0"/>
          </a:p>
        </p:txBody>
      </p:sp>
    </p:spTree>
    <p:extLst>
      <p:ext uri="{BB962C8B-B14F-4D97-AF65-F5344CB8AC3E}">
        <p14:creationId xmlns:p14="http://schemas.microsoft.com/office/powerpoint/2010/main" val="342228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2800" dirty="0" smtClean="0"/>
              <a:t>Chlorine</a:t>
            </a:r>
            <a:endParaRPr lang="en-US" sz="12800" dirty="0"/>
          </a:p>
        </p:txBody>
      </p:sp>
    </p:spTree>
    <p:extLst>
      <p:ext uri="{BB962C8B-B14F-4D97-AF65-F5344CB8AC3E}">
        <p14:creationId xmlns:p14="http://schemas.microsoft.com/office/powerpoint/2010/main" val="375187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400" dirty="0" smtClean="0"/>
              <a:t>Ca</a:t>
            </a:r>
            <a:endParaRPr lang="en-US" sz="34400" dirty="0"/>
          </a:p>
        </p:txBody>
      </p:sp>
    </p:spTree>
    <p:extLst>
      <p:ext uri="{BB962C8B-B14F-4D97-AF65-F5344CB8AC3E}">
        <p14:creationId xmlns:p14="http://schemas.microsoft.com/office/powerpoint/2010/main" val="32611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2800" dirty="0" smtClean="0"/>
              <a:t>Calcium</a:t>
            </a:r>
            <a:endParaRPr lang="en-US" sz="12800" dirty="0"/>
          </a:p>
        </p:txBody>
      </p:sp>
    </p:spTree>
    <p:extLst>
      <p:ext uri="{BB962C8B-B14F-4D97-AF65-F5344CB8AC3E}">
        <p14:creationId xmlns:p14="http://schemas.microsoft.com/office/powerpoint/2010/main" val="324648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400" dirty="0" smtClean="0"/>
              <a:t>Mg</a:t>
            </a:r>
            <a:endParaRPr lang="en-US" sz="34400" dirty="0"/>
          </a:p>
        </p:txBody>
      </p:sp>
    </p:spTree>
    <p:extLst>
      <p:ext uri="{BB962C8B-B14F-4D97-AF65-F5344CB8AC3E}">
        <p14:creationId xmlns:p14="http://schemas.microsoft.com/office/powerpoint/2010/main" val="391218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2800" dirty="0" smtClean="0"/>
              <a:t>Mercury</a:t>
            </a:r>
            <a:endParaRPr lang="en-US" sz="12800" dirty="0"/>
          </a:p>
        </p:txBody>
      </p:sp>
    </p:spTree>
    <p:extLst>
      <p:ext uri="{BB962C8B-B14F-4D97-AF65-F5344CB8AC3E}">
        <p14:creationId xmlns:p14="http://schemas.microsoft.com/office/powerpoint/2010/main" val="423976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400" dirty="0" smtClean="0"/>
              <a:t>H</a:t>
            </a:r>
            <a:endParaRPr lang="en-US" sz="34400" dirty="0"/>
          </a:p>
        </p:txBody>
      </p:sp>
    </p:spTree>
    <p:extLst>
      <p:ext uri="{BB962C8B-B14F-4D97-AF65-F5344CB8AC3E}">
        <p14:creationId xmlns:p14="http://schemas.microsoft.com/office/powerpoint/2010/main" val="129398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400" dirty="0" smtClean="0"/>
              <a:t>Zn</a:t>
            </a:r>
            <a:endParaRPr lang="en-US" sz="34400" dirty="0"/>
          </a:p>
        </p:txBody>
      </p:sp>
    </p:spTree>
    <p:extLst>
      <p:ext uri="{BB962C8B-B14F-4D97-AF65-F5344CB8AC3E}">
        <p14:creationId xmlns:p14="http://schemas.microsoft.com/office/powerpoint/2010/main" val="350469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2800" smtClean="0"/>
              <a:t>Zinc</a:t>
            </a:r>
            <a:endParaRPr lang="en-US" sz="12800" dirty="0"/>
          </a:p>
        </p:txBody>
      </p:sp>
    </p:spTree>
    <p:extLst>
      <p:ext uri="{BB962C8B-B14F-4D97-AF65-F5344CB8AC3E}">
        <p14:creationId xmlns:p14="http://schemas.microsoft.com/office/powerpoint/2010/main" val="221647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07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2800" dirty="0" smtClean="0"/>
              <a:t>hydrogen</a:t>
            </a:r>
            <a:endParaRPr lang="en-US" sz="12800" dirty="0"/>
          </a:p>
        </p:txBody>
      </p:sp>
    </p:spTree>
    <p:extLst>
      <p:ext uri="{BB962C8B-B14F-4D97-AF65-F5344CB8AC3E}">
        <p14:creationId xmlns:p14="http://schemas.microsoft.com/office/powerpoint/2010/main" val="368405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400" dirty="0" smtClean="0"/>
              <a:t>N</a:t>
            </a:r>
            <a:endParaRPr lang="en-US" sz="34400" dirty="0"/>
          </a:p>
        </p:txBody>
      </p:sp>
    </p:spTree>
    <p:extLst>
      <p:ext uri="{BB962C8B-B14F-4D97-AF65-F5344CB8AC3E}">
        <p14:creationId xmlns:p14="http://schemas.microsoft.com/office/powerpoint/2010/main" val="35059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600" dirty="0" err="1" smtClean="0"/>
              <a:t>Nitogen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371220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400" dirty="0" smtClean="0"/>
              <a:t>He</a:t>
            </a:r>
            <a:endParaRPr lang="en-US" sz="34400" dirty="0"/>
          </a:p>
        </p:txBody>
      </p:sp>
    </p:spTree>
    <p:extLst>
      <p:ext uri="{BB962C8B-B14F-4D97-AF65-F5344CB8AC3E}">
        <p14:creationId xmlns:p14="http://schemas.microsoft.com/office/powerpoint/2010/main" val="142889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600" dirty="0" smtClean="0"/>
              <a:t>Helium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155884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45</Words>
  <Application>Microsoft Office PowerPoint</Application>
  <PresentationFormat>On-screen Show (4:3)</PresentationFormat>
  <Paragraphs>41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Elements of the Periodic 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Elements of the Periodic Table</dc:title>
  <dc:creator>Windows User</dc:creator>
  <cp:lastModifiedBy>Windows User</cp:lastModifiedBy>
  <cp:revision>7</cp:revision>
  <dcterms:created xsi:type="dcterms:W3CDTF">2017-12-07T18:52:16Z</dcterms:created>
  <dcterms:modified xsi:type="dcterms:W3CDTF">2017-12-20T16:00:50Z</dcterms:modified>
</cp:coreProperties>
</file>