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6" r:id="rId8"/>
    <p:sldId id="263" r:id="rId9"/>
    <p:sldId id="268" r:id="rId10"/>
    <p:sldId id="264" r:id="rId11"/>
    <p:sldId id="269" r:id="rId12"/>
    <p:sldId id="262" r:id="rId13"/>
    <p:sldId id="270" r:id="rId14"/>
    <p:sldId id="271" r:id="rId15"/>
    <p:sldId id="272" r:id="rId16"/>
    <p:sldId id="275" r:id="rId17"/>
    <p:sldId id="276" r:id="rId18"/>
    <p:sldId id="273" r:id="rId19"/>
    <p:sldId id="279" r:id="rId20"/>
    <p:sldId id="278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7" r:id="rId38"/>
    <p:sldId id="296" r:id="rId39"/>
    <p:sldId id="295" r:id="rId40"/>
    <p:sldId id="298" r:id="rId41"/>
    <p:sldId id="299" r:id="rId42"/>
    <p:sldId id="25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4660"/>
  </p:normalViewPr>
  <p:slideViewPr>
    <p:cSldViewPr>
      <p:cViewPr>
        <p:scale>
          <a:sx n="118" d="100"/>
          <a:sy n="118" d="100"/>
        </p:scale>
        <p:origin x="-153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0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2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0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8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3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8DDF-8A09-48AE-82D2-AA286424C8F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E80B-4089-42B6-B294-112B4F54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O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9129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Oxygen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263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Ne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8612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Neon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7927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Au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41261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Gold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565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Ag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41916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Silver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2710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K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9394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Potassium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9217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C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17952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err="1" smtClean="0"/>
              <a:t>Ar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8037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Argon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33294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err="1" smtClean="0"/>
              <a:t>Ti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152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Titanium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24474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Kr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675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smtClean="0"/>
              <a:t>Krypton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2962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Fe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1744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Iron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1092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Na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19128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Sodium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2770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carbon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699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Ni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9968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Nickel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11918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Cu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136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Copper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12990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Cl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4222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Chlorine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37518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Ca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261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Calcium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32464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Mg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9121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Mercury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2397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H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12939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Zn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504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smtClean="0"/>
              <a:t>Zinc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22164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/>
              <a:t>hydrogen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36840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N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3505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err="1" smtClean="0"/>
              <a:t>Nitogen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7122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/>
              <a:t>He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14288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600" dirty="0" smtClean="0"/>
              <a:t>Helium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588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45</Words>
  <Application>Microsoft Office PowerPoint</Application>
  <PresentationFormat>On-screen Show (4:3)</PresentationFormat>
  <Paragraphs>41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Elements of the Periodic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the Periodic Table</dc:title>
  <dc:creator>Windows User</dc:creator>
  <cp:lastModifiedBy>Windows User</cp:lastModifiedBy>
  <cp:revision>7</cp:revision>
  <dcterms:created xsi:type="dcterms:W3CDTF">2017-12-07T18:52:16Z</dcterms:created>
  <dcterms:modified xsi:type="dcterms:W3CDTF">2017-12-20T16:00:50Z</dcterms:modified>
</cp:coreProperties>
</file>