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>
        <p:scale>
          <a:sx n="122" d="100"/>
          <a:sy n="122" d="100"/>
        </p:scale>
        <p:origin x="-15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2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dark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large letter A graphic to reveal the answer. Click the triangle to return to this game board slide. </a:t>
            </a:r>
          </a:p>
          <a:p>
            <a:pPr lvl="0">
              <a:spcBef>
                <a:spcPts val="1200"/>
              </a:spcBef>
            </a:pPr>
            <a:endParaRPr lang="en-US" sz="1600" dirty="0" smtClean="0">
              <a:solidFill>
                <a:srgbClr val="7F7F7F"/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15" name="A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sz="3600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9" name="Answer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Click the large letter A graphic to reveal the answer.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ategory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Type category here for reference</a:t>
            </a:r>
            <a:endParaRPr lang="en-US" dirty="0"/>
          </a:p>
        </p:txBody>
      </p:sp>
      <p:sp>
        <p:nvSpPr>
          <p:cNvPr id="14" name="Trigger answer reveal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category and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triangle to reveal the answer. Click the left triangle to return to the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/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26" Type="http://schemas.openxmlformats.org/officeDocument/2006/relationships/slide" Target="slide31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9.xml"/><Relationship Id="rId12" Type="http://schemas.openxmlformats.org/officeDocument/2006/relationships/slide" Target="slide15.xml"/><Relationship Id="rId17" Type="http://schemas.openxmlformats.org/officeDocument/2006/relationships/slide" Target="slide21.xml"/><Relationship Id="rId25" Type="http://schemas.openxmlformats.org/officeDocument/2006/relationships/slide" Target="slide30.xml"/><Relationship Id="rId2" Type="http://schemas.openxmlformats.org/officeDocument/2006/relationships/slide" Target="slide3.xml"/><Relationship Id="rId16" Type="http://schemas.openxmlformats.org/officeDocument/2006/relationships/slide" Target="slide19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9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 Placeholder 1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Atmosphere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119" name="Text Placeholder 1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Atmospheric Heating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120" name="Text Placeholder 1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Global and Local Winds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126" name="Text Placeholder 1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Air Masses and Fronts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127" name="Text Placeholder 1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 Little Bit of Everything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the amount of heat energy a gas has increases, what happens to the altitude of the gas?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It rises.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transfer of heat energy as electromagnetic waves.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transfer of Thermal Energy by the circulation or movement of a liquid or a gas.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Convection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warming of the Earth’s surface due to heat being trapped by the gases in the atmosphere.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Greenhouse Effect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movement of air caused by differences in air pressure called?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ind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apparent curving of the path of a moving object due to the Earth’s rotation.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Coriolis Effect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winds move from the poles and to the west?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Polar Easterlies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cause of Local Winds?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Local Geographic Features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type of breeze forms as warm air along mountain slopes rises during the day?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Valley Breeze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large body of air where temperature and moisture content are constant throughout.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Air Mass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type of air mass forms South of the United States and would be wet or humid?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Maritime Tropical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boundary between two air masses called?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Front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type of front bring drizzly rain followed by clear skies and warm temperatures?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Warm Front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 most fronts, what generally happens to the warm air mass?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It rises on top of the colder air mass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area near the equator where there is very little winds.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Doldrums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934243" y="393035"/>
            <a:ext cx="7972719" cy="1727501"/>
          </a:xfrm>
        </p:spPr>
        <p:txBody>
          <a:bodyPr/>
          <a:lstStyle/>
          <a:p>
            <a:r>
              <a:rPr lang="en-US" dirty="0" smtClean="0"/>
              <a:t>Which type of front leaves behind cold weather after thunderstorms?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Cold Front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Which winds blow across most of the United States?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Westerlies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lowest layer of the atmosphere, where you and I currently reside. </a:t>
            </a:r>
          </a:p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it called when Water is evaporated directly form the stomata of a plant?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 front that forms when a warm air mass is caught between two different cold air masses.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Occluded Front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highest layer of the atmosphere, although it has the highest temperature it doesn’t feel very hot!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Thermosphere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is the most abundant gas in our atmosphere?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Nitrogen (78%)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Which layer of the atmosphere is considered the coldest layer?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Mesosphere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What happens to air pressure as altitude increases?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 air pressure decreases as altitude increases.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 heat energy is transferred through direct contact with an object.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Thermal Conduction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A615D8-B8BD-46C7-B02E-9D0A6A072F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(Q and A background, widescreen)</Template>
  <TotalTime>0</TotalTime>
  <Words>537</Words>
  <Application>Microsoft Office PowerPoint</Application>
  <PresentationFormat>Custom</PresentationFormat>
  <Paragraphs>135</Paragraphs>
  <Slides>31</Slides>
  <Notes>0</Notes>
  <HiddenSlides>30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Game Board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2015-11-02T00:38:12Z</dcterms:created>
  <dcterms:modified xsi:type="dcterms:W3CDTF">2017-06-12T16:10:25Z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TC040014389991</vt:lpwstr>
  </property>
</Properties>
</file>