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4"/>
  </p:notesMasterIdLst>
  <p:handoutMasterIdLst>
    <p:handoutMasterId r:id="rId35"/>
  </p:handoutMasterIdLst>
  <p:sldIdLst>
    <p:sldId id="256" r:id="rId3"/>
    <p:sldId id="262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21" autoAdjust="0"/>
  </p:normalViewPr>
  <p:slideViewPr>
    <p:cSldViewPr snapToGrid="0" showGuides="1">
      <p:cViewPr>
        <p:scale>
          <a:sx n="122" d="100"/>
          <a:sy n="122" d="100"/>
        </p:scale>
        <p:origin x="-150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0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192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7117E-D58A-422A-A81B-362E9F2EA265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38575-B761-4121-A7E4-457BB626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64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52672-2D72-42C2-B0B5-4CADDCB794C9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BA502-DDEA-4552-B72A-9C62FF662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34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me 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32703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1</a:t>
            </a:r>
            <a:endParaRPr lang="en-US" dirty="0"/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32703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5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332703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0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332703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5" name="Text Placeholder 7"/>
          <p:cNvSpPr>
            <a:spLocks noGrp="1"/>
          </p:cNvSpPr>
          <p:nvPr>
            <p:ph type="body" sz="quarter" idx="33" hasCustomPrompt="1"/>
          </p:nvPr>
        </p:nvSpPr>
        <p:spPr>
          <a:xfrm>
            <a:off x="332703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0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332703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6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689537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2</a:t>
            </a:r>
            <a:endParaRPr lang="en-US" dirty="0"/>
          </a:p>
        </p:txBody>
      </p:sp>
      <p:sp>
        <p:nvSpPr>
          <p:cNvPr id="41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2689537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6" name="Text Placeholder 7"/>
          <p:cNvSpPr>
            <a:spLocks noGrp="1"/>
          </p:cNvSpPr>
          <p:nvPr>
            <p:ph type="body" sz="quarter" idx="24" hasCustomPrompt="1"/>
          </p:nvPr>
        </p:nvSpPr>
        <p:spPr>
          <a:xfrm>
            <a:off x="2689537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1" name="Text Placeholder 7"/>
          <p:cNvSpPr>
            <a:spLocks noGrp="1"/>
          </p:cNvSpPr>
          <p:nvPr>
            <p:ph type="body" sz="quarter" idx="29" hasCustomPrompt="1"/>
          </p:nvPr>
        </p:nvSpPr>
        <p:spPr>
          <a:xfrm>
            <a:off x="2689537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6" name="Text Placeholder 7"/>
          <p:cNvSpPr>
            <a:spLocks noGrp="1"/>
          </p:cNvSpPr>
          <p:nvPr>
            <p:ph type="body" sz="quarter" idx="34" hasCustomPrompt="1"/>
          </p:nvPr>
        </p:nvSpPr>
        <p:spPr>
          <a:xfrm>
            <a:off x="2689537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1" name="Text Placeholder 7"/>
          <p:cNvSpPr>
            <a:spLocks noGrp="1"/>
          </p:cNvSpPr>
          <p:nvPr>
            <p:ph type="body" sz="quarter" idx="39" hasCustomPrompt="1"/>
          </p:nvPr>
        </p:nvSpPr>
        <p:spPr>
          <a:xfrm>
            <a:off x="2689537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046371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3</a:t>
            </a:r>
            <a:endParaRPr lang="en-US" dirty="0"/>
          </a:p>
        </p:txBody>
      </p:sp>
      <p:sp>
        <p:nvSpPr>
          <p:cNvPr id="42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5046371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7" name="Text Placeholder 7"/>
          <p:cNvSpPr>
            <a:spLocks noGrp="1"/>
          </p:cNvSpPr>
          <p:nvPr>
            <p:ph type="body" sz="quarter" idx="25" hasCustomPrompt="1"/>
          </p:nvPr>
        </p:nvSpPr>
        <p:spPr>
          <a:xfrm>
            <a:off x="5046371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2" name="Text Placeholder 7"/>
          <p:cNvSpPr>
            <a:spLocks noGrp="1"/>
          </p:cNvSpPr>
          <p:nvPr>
            <p:ph type="body" sz="quarter" idx="30" hasCustomPrompt="1"/>
          </p:nvPr>
        </p:nvSpPr>
        <p:spPr>
          <a:xfrm>
            <a:off x="5046371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7" name="Text Placeholder 7"/>
          <p:cNvSpPr>
            <a:spLocks noGrp="1"/>
          </p:cNvSpPr>
          <p:nvPr>
            <p:ph type="body" sz="quarter" idx="35" hasCustomPrompt="1"/>
          </p:nvPr>
        </p:nvSpPr>
        <p:spPr>
          <a:xfrm>
            <a:off x="5046371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2" name="Text Placeholder 7"/>
          <p:cNvSpPr>
            <a:spLocks noGrp="1"/>
          </p:cNvSpPr>
          <p:nvPr>
            <p:ph type="body" sz="quarter" idx="40" hasCustomPrompt="1"/>
          </p:nvPr>
        </p:nvSpPr>
        <p:spPr>
          <a:xfrm>
            <a:off x="5046371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7403205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4</a:t>
            </a:r>
            <a:endParaRPr lang="en-US" dirty="0"/>
          </a:p>
        </p:txBody>
      </p:sp>
      <p:sp>
        <p:nvSpPr>
          <p:cNvPr id="43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7403205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8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7403205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3" name="Text Placeholder 7"/>
          <p:cNvSpPr>
            <a:spLocks noGrp="1"/>
          </p:cNvSpPr>
          <p:nvPr>
            <p:ph type="body" sz="quarter" idx="31" hasCustomPrompt="1"/>
          </p:nvPr>
        </p:nvSpPr>
        <p:spPr>
          <a:xfrm>
            <a:off x="7403205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8" name="Text Placeholder 7"/>
          <p:cNvSpPr>
            <a:spLocks noGrp="1"/>
          </p:cNvSpPr>
          <p:nvPr>
            <p:ph type="body" sz="quarter" idx="36" hasCustomPrompt="1"/>
          </p:nvPr>
        </p:nvSpPr>
        <p:spPr>
          <a:xfrm>
            <a:off x="7403205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3" name="Text Placeholder 7"/>
          <p:cNvSpPr>
            <a:spLocks noGrp="1"/>
          </p:cNvSpPr>
          <p:nvPr>
            <p:ph type="body" sz="quarter" idx="41" hasCustomPrompt="1"/>
          </p:nvPr>
        </p:nvSpPr>
        <p:spPr>
          <a:xfrm>
            <a:off x="7403205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9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9760039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5</a:t>
            </a:r>
            <a:endParaRPr lang="en-US" dirty="0"/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22" hasCustomPrompt="1"/>
          </p:nvPr>
        </p:nvSpPr>
        <p:spPr>
          <a:xfrm>
            <a:off x="9760039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9" name="Text Placeholder 7"/>
          <p:cNvSpPr>
            <a:spLocks noGrp="1"/>
          </p:cNvSpPr>
          <p:nvPr>
            <p:ph type="body" sz="quarter" idx="27" hasCustomPrompt="1"/>
          </p:nvPr>
        </p:nvSpPr>
        <p:spPr>
          <a:xfrm>
            <a:off x="9760039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4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9760039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9" name="Text Placeholder 7"/>
          <p:cNvSpPr>
            <a:spLocks noGrp="1"/>
          </p:cNvSpPr>
          <p:nvPr>
            <p:ph type="body" sz="quarter" idx="37" hasCustomPrompt="1"/>
          </p:nvPr>
        </p:nvSpPr>
        <p:spPr>
          <a:xfrm>
            <a:off x="9760039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4" name="Text Placeholder 7"/>
          <p:cNvSpPr>
            <a:spLocks noGrp="1"/>
          </p:cNvSpPr>
          <p:nvPr>
            <p:ph type="body" sz="quarter" idx="42" hasCustomPrompt="1"/>
          </p:nvPr>
        </p:nvSpPr>
        <p:spPr>
          <a:xfrm>
            <a:off x="9760039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3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You can type your own categories and points values in this game board.</a:t>
            </a:r>
          </a:p>
          <a:p>
            <a:pPr lvl="0">
              <a:spcBef>
                <a:spcPts val="1200"/>
              </a:spcBef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slides we’ve provided.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a dark box to go to that question,</a:t>
            </a:r>
            <a:r>
              <a:rPr lang="en-US" sz="1600" baseline="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then </a:t>
            </a: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the large letter A graphic to reveal the answer. Click the triangle to return to this game board slide. </a:t>
            </a:r>
          </a:p>
          <a:p>
            <a:pPr lvl="0">
              <a:spcBef>
                <a:spcPts val="1200"/>
              </a:spcBef>
            </a:pPr>
            <a:endParaRPr lang="en-US" sz="1600" dirty="0" smtClean="0">
              <a:solidFill>
                <a:srgbClr val="7F7F7F"/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76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Q"/>
          <p:cNvSpPr txBox="1"/>
          <p:nvPr userDrawn="1"/>
        </p:nvSpPr>
        <p:spPr>
          <a:xfrm>
            <a:off x="-311286" y="-74768"/>
            <a:ext cx="3171219" cy="3017903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sz="36000" dirty="0" smtClean="0">
                <a:solidFill>
                  <a:schemeClr val="bg2">
                    <a:lumMod val="7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15" name="A"/>
          <p:cNvSpPr txBox="1"/>
          <p:nvPr userDrawn="1"/>
        </p:nvSpPr>
        <p:spPr>
          <a:xfrm>
            <a:off x="-252919" y="2729132"/>
            <a:ext cx="3112852" cy="3022139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sz="36000" dirty="0" smtClean="0">
                <a:solidFill>
                  <a:schemeClr val="bg2">
                    <a:lumMod val="7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2754489" y="1112051"/>
            <a:ext cx="7972719" cy="172750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Type question here. </a:t>
            </a:r>
            <a:endParaRPr lang="en-US" dirty="0"/>
          </a:p>
        </p:txBody>
      </p:sp>
      <p:sp>
        <p:nvSpPr>
          <p:cNvPr id="9" name="Answer"/>
          <p:cNvSpPr>
            <a:spLocks noGrp="1"/>
          </p:cNvSpPr>
          <p:nvPr>
            <p:ph type="body" sz="quarter" idx="14" hasCustomPrompt="1"/>
          </p:nvPr>
        </p:nvSpPr>
        <p:spPr>
          <a:xfrm>
            <a:off x="2754489" y="3929975"/>
            <a:ext cx="7972719" cy="164361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Type answer here. Click the large letter A graphic to reveal the answer.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Category"/>
          <p:cNvSpPr>
            <a:spLocks noGrp="1"/>
          </p:cNvSpPr>
          <p:nvPr>
            <p:ph type="title" hasCustomPrompt="1"/>
          </p:nvPr>
        </p:nvSpPr>
        <p:spPr bwMode="auto">
          <a:xfrm>
            <a:off x="1133588" y="5900384"/>
            <a:ext cx="7969542" cy="78139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Type category here for reference</a:t>
            </a:r>
            <a:endParaRPr lang="en-US" dirty="0"/>
          </a:p>
        </p:txBody>
      </p:sp>
      <p:sp>
        <p:nvSpPr>
          <p:cNvPr id="14" name="Trigger answer reveal"/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category and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</a:t>
            </a:r>
            <a:r>
              <a:rPr lang="en-US" sz="1600" baseline="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right </a:t>
            </a: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triangle to reveal the answer. Click the left triangle to return to the game board slide. </a:t>
            </a:r>
          </a:p>
        </p:txBody>
      </p:sp>
    </p:spTree>
    <p:extLst>
      <p:ext uri="{BB962C8B-B14F-4D97-AF65-F5344CB8AC3E}">
        <p14:creationId xmlns:p14="http://schemas.microsoft.com/office/powerpoint/2010/main" val="407098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24" presetClass="emph" presetSubtype="0" fill="hold" nodeType="withEffect">
                  <p:stCondLst>
                    <p:cond delay="0"/>
                  </p:stCondLst>
                  <p:childTnLst>
                    <p:animClr clrSpc="hsl" dir="cw">
                      <p:cBhvr override="childStyle">
                        <p:cTn dur="250" fill="hold"/>
                        <p:tgtEl>
                          <p:spTgt spid="8"/>
                        </p:tgtEl>
                        <p:attrNameLst>
                          <p:attrName>style.color</p:attrName>
                        </p:attrNameLst>
                      </p:cBhvr>
                      <p:by>
                        <p:hsl h="0" s="-12549" l="-25098"/>
                      </p:by>
                    </p:animClr>
                    <p:animClr clrSpc="hsl" dir="cw"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fillcolor</p:attrName>
                        </p:attrNameLst>
                      </p:cBhvr>
                      <p:by>
                        <p:hsl h="0" s="-12549" l="-25098"/>
                      </p:by>
                    </p:animClr>
                    <p:animClr clrSpc="hsl" dir="cw"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stroke.color</p:attrName>
                        </p:attrNameLst>
                      </p:cBhvr>
                      <p:by>
                        <p:hsl h="0" s="-12549" l="-25098"/>
                      </p:by>
                    </p:animClr>
                    <p:set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/>
            </a:lvl1pPr>
          </a:lstStyle>
          <a:p>
            <a:r>
              <a:rPr lang="en-US" dirty="0" smtClean="0"/>
              <a:t>Divider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3588" y="5900384"/>
            <a:ext cx="7969542" cy="781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588" y="1825625"/>
            <a:ext cx="10220212" cy="4074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A184-F35B-4AFC-AC27-402630BF31EA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D9D6C-B21A-4AFF-BD71-9CA00C1F4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714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5" r:id="rId1"/>
    <p:sldLayoutId id="2147483658" r:id="rId2"/>
    <p:sldLayoutId id="2147483659" r:id="rId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>
              <a:alpha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6.xml"/><Relationship Id="rId18" Type="http://schemas.openxmlformats.org/officeDocument/2006/relationships/slide" Target="slide22.xml"/><Relationship Id="rId26" Type="http://schemas.openxmlformats.org/officeDocument/2006/relationships/slide" Target="slide31.xml"/><Relationship Id="rId3" Type="http://schemas.openxmlformats.org/officeDocument/2006/relationships/slide" Target="slide4.xml"/><Relationship Id="rId21" Type="http://schemas.openxmlformats.org/officeDocument/2006/relationships/slide" Target="slide25.xml"/><Relationship Id="rId7" Type="http://schemas.openxmlformats.org/officeDocument/2006/relationships/slide" Target="slide9.xml"/><Relationship Id="rId12" Type="http://schemas.openxmlformats.org/officeDocument/2006/relationships/slide" Target="slide15.xml"/><Relationship Id="rId17" Type="http://schemas.openxmlformats.org/officeDocument/2006/relationships/slide" Target="slide21.xml"/><Relationship Id="rId25" Type="http://schemas.openxmlformats.org/officeDocument/2006/relationships/slide" Target="slide30.xml"/><Relationship Id="rId2" Type="http://schemas.openxmlformats.org/officeDocument/2006/relationships/slide" Target="slide3.xml"/><Relationship Id="rId16" Type="http://schemas.openxmlformats.org/officeDocument/2006/relationships/slide" Target="slide19.xml"/><Relationship Id="rId20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3.xml"/><Relationship Id="rId24" Type="http://schemas.openxmlformats.org/officeDocument/2006/relationships/slide" Target="slide29.xml"/><Relationship Id="rId5" Type="http://schemas.openxmlformats.org/officeDocument/2006/relationships/slide" Target="slide6.xml"/><Relationship Id="rId15" Type="http://schemas.openxmlformats.org/officeDocument/2006/relationships/slide" Target="slide18.xml"/><Relationship Id="rId23" Type="http://schemas.openxmlformats.org/officeDocument/2006/relationships/slide" Target="slide28.xml"/><Relationship Id="rId10" Type="http://schemas.openxmlformats.org/officeDocument/2006/relationships/slide" Target="slide12.xml"/><Relationship Id="rId19" Type="http://schemas.openxmlformats.org/officeDocument/2006/relationships/slide" Target="slide23.xml"/><Relationship Id="rId4" Type="http://schemas.openxmlformats.org/officeDocument/2006/relationships/slide" Target="slide5.xml"/><Relationship Id="rId9" Type="http://schemas.openxmlformats.org/officeDocument/2006/relationships/slide" Target="slide11.xml"/><Relationship Id="rId14" Type="http://schemas.openxmlformats.org/officeDocument/2006/relationships/slide" Target="slide17.xml"/><Relationship Id="rId22" Type="http://schemas.openxmlformats.org/officeDocument/2006/relationships/slide" Target="slide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 Placeholder 11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Atmosphere</a:t>
            </a:r>
            <a:endParaRPr lang="en-US" dirty="0"/>
          </a:p>
        </p:txBody>
      </p:sp>
      <p:sp>
        <p:nvSpPr>
          <p:cNvPr id="128" name="Text Placeholder 12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10</a:t>
            </a:r>
            <a:endParaRPr lang="en-US" dirty="0"/>
          </a:p>
        </p:txBody>
      </p:sp>
      <p:sp>
        <p:nvSpPr>
          <p:cNvPr id="133" name="Text Placeholder 13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sldjump"/>
              </a:rPr>
              <a:t>20</a:t>
            </a:r>
            <a:endParaRPr lang="en-US" dirty="0"/>
          </a:p>
        </p:txBody>
      </p:sp>
      <p:sp>
        <p:nvSpPr>
          <p:cNvPr id="138" name="Text Placeholder 13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 smtClean="0">
                <a:hlinkClick r:id="rId4" action="ppaction://hlinksldjump"/>
              </a:rPr>
              <a:t>30</a:t>
            </a:r>
            <a:endParaRPr lang="en-US" dirty="0"/>
          </a:p>
        </p:txBody>
      </p:sp>
      <p:sp>
        <p:nvSpPr>
          <p:cNvPr id="143" name="Text Placeholder 14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 smtClean="0">
                <a:hlinkClick r:id="rId5" action="ppaction://hlinksldjump"/>
              </a:rPr>
              <a:t>40</a:t>
            </a:r>
            <a:endParaRPr lang="en-US" dirty="0"/>
          </a:p>
        </p:txBody>
      </p:sp>
      <p:sp>
        <p:nvSpPr>
          <p:cNvPr id="148" name="Text Placeholder 14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 smtClean="0">
                <a:hlinkClick r:id="rId6" action="ppaction://hlinksldjump"/>
              </a:rPr>
              <a:t>50</a:t>
            </a:r>
            <a:endParaRPr lang="en-US" dirty="0"/>
          </a:p>
        </p:txBody>
      </p:sp>
      <p:sp>
        <p:nvSpPr>
          <p:cNvPr id="119" name="Text Placeholder 11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Atmospheric Heating</a:t>
            </a:r>
            <a:endParaRPr lang="en-US" dirty="0"/>
          </a:p>
        </p:txBody>
      </p:sp>
      <p:sp>
        <p:nvSpPr>
          <p:cNvPr id="129" name="Text Placeholder 12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>
                <a:hlinkClick r:id="rId7" action="ppaction://hlinksldjump"/>
              </a:rPr>
              <a:t>10</a:t>
            </a:r>
            <a:endParaRPr lang="en-US" dirty="0"/>
          </a:p>
        </p:txBody>
      </p:sp>
      <p:sp>
        <p:nvSpPr>
          <p:cNvPr id="134" name="Text Placeholder 13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 smtClean="0">
                <a:hlinkClick r:id="rId8" action="ppaction://hlinksldjump"/>
              </a:rPr>
              <a:t>20</a:t>
            </a:r>
            <a:endParaRPr lang="en-US" dirty="0"/>
          </a:p>
        </p:txBody>
      </p:sp>
      <p:sp>
        <p:nvSpPr>
          <p:cNvPr id="139" name="Text Placeholder 13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 smtClean="0">
                <a:hlinkClick r:id="rId9" action="ppaction://hlinksldjump"/>
              </a:rPr>
              <a:t>30</a:t>
            </a:r>
            <a:endParaRPr lang="en-US" dirty="0"/>
          </a:p>
        </p:txBody>
      </p:sp>
      <p:sp>
        <p:nvSpPr>
          <p:cNvPr id="144" name="Text Placeholder 143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 smtClean="0">
                <a:hlinkClick r:id="rId10" action="ppaction://hlinksldjump"/>
              </a:rPr>
              <a:t>40</a:t>
            </a:r>
            <a:endParaRPr lang="en-US" dirty="0"/>
          </a:p>
        </p:txBody>
      </p:sp>
      <p:sp>
        <p:nvSpPr>
          <p:cNvPr id="149" name="Text Placeholder 148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 smtClean="0">
                <a:hlinkClick r:id="rId11" action="ppaction://hlinksldjump"/>
              </a:rPr>
              <a:t>50</a:t>
            </a:r>
            <a:endParaRPr lang="en-US" dirty="0"/>
          </a:p>
        </p:txBody>
      </p:sp>
      <p:sp>
        <p:nvSpPr>
          <p:cNvPr id="120" name="Text Placeholder 11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Global and Local Winds</a:t>
            </a:r>
            <a:endParaRPr lang="en-US" dirty="0"/>
          </a:p>
        </p:txBody>
      </p:sp>
      <p:sp>
        <p:nvSpPr>
          <p:cNvPr id="130" name="Text Placeholder 12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>
                <a:hlinkClick r:id="rId12" action="ppaction://hlinksldjump"/>
              </a:rPr>
              <a:t>10</a:t>
            </a:r>
            <a:endParaRPr lang="en-US" dirty="0"/>
          </a:p>
        </p:txBody>
      </p:sp>
      <p:sp>
        <p:nvSpPr>
          <p:cNvPr id="135" name="Text Placeholder 13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smtClean="0">
                <a:hlinkClick r:id="rId13" action="ppaction://hlinksldjump"/>
              </a:rPr>
              <a:t>20</a:t>
            </a:r>
            <a:endParaRPr lang="en-US" dirty="0"/>
          </a:p>
        </p:txBody>
      </p:sp>
      <p:sp>
        <p:nvSpPr>
          <p:cNvPr id="140" name="Text Placeholder 13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 smtClean="0">
                <a:hlinkClick r:id="rId14" action="ppaction://hlinksldjump"/>
              </a:rPr>
              <a:t>30</a:t>
            </a:r>
            <a:endParaRPr lang="en-US" dirty="0"/>
          </a:p>
        </p:txBody>
      </p:sp>
      <p:sp>
        <p:nvSpPr>
          <p:cNvPr id="145" name="Text Placeholder 14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 smtClean="0">
                <a:hlinkClick r:id="rId15" action="ppaction://hlinksldjump"/>
              </a:rPr>
              <a:t>40</a:t>
            </a:r>
            <a:endParaRPr lang="en-US" dirty="0"/>
          </a:p>
        </p:txBody>
      </p:sp>
      <p:sp>
        <p:nvSpPr>
          <p:cNvPr id="150" name="Text Placeholder 149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 smtClean="0">
                <a:hlinkClick r:id="rId16" action="ppaction://hlinksldjump"/>
              </a:rPr>
              <a:t>50</a:t>
            </a:r>
            <a:endParaRPr lang="en-US" dirty="0"/>
          </a:p>
        </p:txBody>
      </p:sp>
      <p:sp>
        <p:nvSpPr>
          <p:cNvPr id="126" name="Text Placeholder 12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Air Masses and Fronts</a:t>
            </a:r>
            <a:endParaRPr lang="en-US" dirty="0"/>
          </a:p>
        </p:txBody>
      </p:sp>
      <p:sp>
        <p:nvSpPr>
          <p:cNvPr id="131" name="Text Placeholder 13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>
                <a:hlinkClick r:id="rId17" action="ppaction://hlinksldjump"/>
              </a:rPr>
              <a:t>10</a:t>
            </a:r>
            <a:endParaRPr lang="en-US" dirty="0"/>
          </a:p>
        </p:txBody>
      </p:sp>
      <p:sp>
        <p:nvSpPr>
          <p:cNvPr id="136" name="Text Placeholder 13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 smtClean="0">
                <a:hlinkClick r:id="rId18" action="ppaction://hlinksldjump"/>
              </a:rPr>
              <a:t>20</a:t>
            </a:r>
            <a:endParaRPr lang="en-US" dirty="0"/>
          </a:p>
        </p:txBody>
      </p:sp>
      <p:sp>
        <p:nvSpPr>
          <p:cNvPr id="141" name="Text Placeholder 14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 smtClean="0">
                <a:hlinkClick r:id="rId19" action="ppaction://hlinksldjump"/>
              </a:rPr>
              <a:t>30</a:t>
            </a:r>
            <a:endParaRPr lang="en-US" dirty="0"/>
          </a:p>
        </p:txBody>
      </p:sp>
      <p:sp>
        <p:nvSpPr>
          <p:cNvPr id="146" name="Text Placeholder 14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 smtClean="0">
                <a:hlinkClick r:id="rId20" action="ppaction://hlinksldjump"/>
              </a:rPr>
              <a:t>40</a:t>
            </a:r>
            <a:endParaRPr lang="en-US" dirty="0"/>
          </a:p>
        </p:txBody>
      </p:sp>
      <p:sp>
        <p:nvSpPr>
          <p:cNvPr id="151" name="Text Placeholder 15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 smtClean="0">
                <a:hlinkClick r:id="rId21" action="ppaction://hlinksldjump"/>
              </a:rPr>
              <a:t>50</a:t>
            </a:r>
            <a:endParaRPr lang="en-US" dirty="0"/>
          </a:p>
        </p:txBody>
      </p:sp>
      <p:sp>
        <p:nvSpPr>
          <p:cNvPr id="127" name="Text Placeholder 12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A Little Bit of Everything</a:t>
            </a:r>
            <a:endParaRPr lang="en-US" dirty="0"/>
          </a:p>
        </p:txBody>
      </p:sp>
      <p:sp>
        <p:nvSpPr>
          <p:cNvPr id="132" name="Text Placeholder 13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smtClean="0">
                <a:hlinkClick r:id="rId22" action="ppaction://hlinksldjump"/>
              </a:rPr>
              <a:t>10</a:t>
            </a:r>
            <a:endParaRPr lang="en-US" dirty="0"/>
          </a:p>
        </p:txBody>
      </p:sp>
      <p:sp>
        <p:nvSpPr>
          <p:cNvPr id="137" name="Text Placeholder 13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 smtClean="0">
                <a:hlinkClick r:id="rId23" action="ppaction://hlinksldjump"/>
              </a:rPr>
              <a:t>20</a:t>
            </a:r>
            <a:endParaRPr lang="en-US" dirty="0"/>
          </a:p>
        </p:txBody>
      </p:sp>
      <p:sp>
        <p:nvSpPr>
          <p:cNvPr id="142" name="Text Placeholder 14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 smtClean="0">
                <a:hlinkClick r:id="rId24" action="ppaction://hlinksldjump"/>
              </a:rPr>
              <a:t>30</a:t>
            </a:r>
            <a:endParaRPr lang="en-US" dirty="0"/>
          </a:p>
        </p:txBody>
      </p:sp>
      <p:sp>
        <p:nvSpPr>
          <p:cNvPr id="147" name="Text Placeholder 14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 smtClean="0">
                <a:hlinkClick r:id="rId25" action="ppaction://hlinksldjump"/>
              </a:rPr>
              <a:t>40</a:t>
            </a:r>
            <a:endParaRPr lang="en-US" dirty="0"/>
          </a:p>
        </p:txBody>
      </p:sp>
      <p:sp>
        <p:nvSpPr>
          <p:cNvPr id="152" name="Text Placeholder 15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 smtClean="0">
                <a:hlinkClick r:id="rId26" action="ppaction://hlinksldjump"/>
              </a:rPr>
              <a:t>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46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When the amount of heat energy a gas has increases, what happens to the altitude of the gas?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It rises. 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6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transfer of heat energy as electromagnetic waves. 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Radiation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3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transfer of Thermal Energy by the circulation or movement of a liquid or a gas. 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Convection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2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 warming of the Earth’s surface due to heat being trapped by the gases in the atmosphere. 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Greenhouse Effect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59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49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is the movement of air caused by differences in air pressure called?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ind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29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apparent curving of the path of a moving object due to the Earth’s rotation.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Coriolis Effect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67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winds move from the poles and to the west?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Polar Easterlies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86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is the cause of Local Winds?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Local Geographic Features 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08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type of breeze forms as warm air along mountain slopes rises during the day?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Valley Breeze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32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0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94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 large body of air where temperature and moisture content are constant throughout.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Air Mass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86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type of air mass forms South of the United States and would be wet or humid? 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Maritime Tropical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309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is the boundary between two air masses called?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Front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0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type of front bring drizzly rain followed by clear skies and warm temperatures?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Warm Front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2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In most fronts, what generally happens to the warm air mass?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It rises on top of the colder air mass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9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017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area near the equator where there is very little winds.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Doldrums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64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934243" y="393035"/>
            <a:ext cx="7972719" cy="1727501"/>
          </a:xfrm>
        </p:spPr>
        <p:txBody>
          <a:bodyPr/>
          <a:lstStyle/>
          <a:p>
            <a:r>
              <a:rPr lang="en-US" dirty="0" smtClean="0"/>
              <a:t>Which type of front leaves behind cold weather after thunderstorms?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Cold Front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44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Which winds blow across most of the United States?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Westerlies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51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lowest layer of the atmosphere, where you and I currently reside. </a:t>
            </a:r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Troposphere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63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is it called when Water is evaporated directly form the stomata of a plant?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Transpiration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06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 front that forms when a warm air mass is caught between two different cold air masses.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Occluded Front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7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highest layer of the atmosphere, although it has the highest temperature it doesn’t feel very hot!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Thermosphere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12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is the most abundant gas in our atmosphere?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Nitrogen (78%)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1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Which layer of the atmosphere is considered the coldest layer?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Mesosphere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73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happens to air pressure as altitude increases?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air pressure decreases as altitude increases. 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5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7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When heat energy is transferred through direct contact with an object. 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Thermal Conduction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5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me Board 16x9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>
            <a:lumMod val="60000"/>
            <a:lumOff val="40000"/>
          </a:schemeClr>
        </a:solidFill>
        <a:ln>
          <a:solidFill>
            <a:schemeClr val="bg2">
              <a:lumMod val="60000"/>
              <a:lumOff val="40000"/>
            </a:schemeClr>
          </a:solidFill>
        </a:ln>
      </a:spPr>
      <a:bodyPr rtlCol="0" anchor="ctr"/>
      <a:lstStyle>
        <a:defPPr algn="ctr">
          <a:lnSpc>
            <a:spcPct val="90000"/>
          </a:lnSpc>
          <a:defRPr sz="2400" dirty="0" smtClean="0">
            <a:solidFill>
              <a:schemeClr val="bg2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GameBoard_16x9.potx" id="{9EA11A30-5B56-475A-8F8F-B9C431FE8468}" vid="{E3D712D3-90DA-42E1-8FF5-E72DB3B5833F}"/>
    </a:ext>
  </a:extLst>
</a:theme>
</file>

<file path=ppt/theme/theme2.xml><?xml version="1.0" encoding="utf-8"?>
<a:theme xmlns:a="http://schemas.openxmlformats.org/drawingml/2006/main" name="Office Theme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5A615D8-B8BD-46C7-B02E-9D0A6A072F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Quiz show game (Q and A background, widescreen)</Template>
  <TotalTime>0</TotalTime>
  <Words>537</Words>
  <Application>Microsoft Office PowerPoint</Application>
  <PresentationFormat>Custom</PresentationFormat>
  <Paragraphs>135</Paragraphs>
  <Slides>31</Slides>
  <Notes>0</Notes>
  <HiddenSlides>30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Game Board 16x9</vt:lpstr>
      <vt:lpstr>PowerPoint Presentation</vt:lpstr>
      <vt:lpstr>Category 1 questions follow</vt:lpstr>
      <vt:lpstr>Category 1</vt:lpstr>
      <vt:lpstr>Category 1</vt:lpstr>
      <vt:lpstr>Category 1</vt:lpstr>
      <vt:lpstr>Category 1</vt:lpstr>
      <vt:lpstr>Category 1</vt:lpstr>
      <vt:lpstr>Category 2 questions follow</vt:lpstr>
      <vt:lpstr>Category 2</vt:lpstr>
      <vt:lpstr>Category 2</vt:lpstr>
      <vt:lpstr>Category 2</vt:lpstr>
      <vt:lpstr>Category 2</vt:lpstr>
      <vt:lpstr>Category 2</vt:lpstr>
      <vt:lpstr>Category 3 questions follow</vt:lpstr>
      <vt:lpstr>Category 3</vt:lpstr>
      <vt:lpstr>Category 3</vt:lpstr>
      <vt:lpstr>Category 3</vt:lpstr>
      <vt:lpstr>Category 3</vt:lpstr>
      <vt:lpstr>Category 3</vt:lpstr>
      <vt:lpstr>Category 4 questions follow</vt:lpstr>
      <vt:lpstr>Category 4</vt:lpstr>
      <vt:lpstr>Category 4</vt:lpstr>
      <vt:lpstr>Category 4</vt:lpstr>
      <vt:lpstr>Category 4</vt:lpstr>
      <vt:lpstr>Category 4</vt:lpstr>
      <vt:lpstr>Category 5 questions follow</vt:lpstr>
      <vt:lpstr>Category 5</vt:lpstr>
      <vt:lpstr>Category 5</vt:lpstr>
      <vt:lpstr>Category 5</vt:lpstr>
      <vt:lpstr>Category 5</vt:lpstr>
      <vt:lpstr>Category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2015-11-02T00:38:12Z</dcterms:created>
  <dcterms:modified xsi:type="dcterms:W3CDTF">2017-06-12T16:10:25Z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TC040014389991</vt:lpwstr>
  </property>
</Properties>
</file>