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29A6-38F3-4BE3-9D0A-F2C16CA44FB4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3DA0-94BD-4030-A5B5-4E0918BF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9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29A6-38F3-4BE3-9D0A-F2C16CA44FB4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3DA0-94BD-4030-A5B5-4E0918BF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4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29A6-38F3-4BE3-9D0A-F2C16CA44FB4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3DA0-94BD-4030-A5B5-4E0918BF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57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29A6-38F3-4BE3-9D0A-F2C16CA44FB4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3DA0-94BD-4030-A5B5-4E0918BF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18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29A6-38F3-4BE3-9D0A-F2C16CA44FB4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3DA0-94BD-4030-A5B5-4E0918BF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1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29A6-38F3-4BE3-9D0A-F2C16CA44FB4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3DA0-94BD-4030-A5B5-4E0918BF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3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29A6-38F3-4BE3-9D0A-F2C16CA44FB4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3DA0-94BD-4030-A5B5-4E0918BF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9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29A6-38F3-4BE3-9D0A-F2C16CA44FB4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3DA0-94BD-4030-A5B5-4E0918BF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2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29A6-38F3-4BE3-9D0A-F2C16CA44FB4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3DA0-94BD-4030-A5B5-4E0918BF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7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29A6-38F3-4BE3-9D0A-F2C16CA44FB4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3DA0-94BD-4030-A5B5-4E0918BF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9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29A6-38F3-4BE3-9D0A-F2C16CA44FB4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3DA0-94BD-4030-A5B5-4E0918BF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329A6-38F3-4BE3-9D0A-F2C16CA44FB4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3DA0-94BD-4030-A5B5-4E0918BF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with the paper Long, not Tall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Fold the paper from the Right side to the Left side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" r="309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2133600" y="2362200"/>
            <a:ext cx="4876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744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 the paper again from Right to Left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" b="622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3200400" y="2743200"/>
            <a:ext cx="2667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245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Now, fold the paper from the bottom to the top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6" b="1810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038600" y="762000"/>
            <a:ext cx="152400" cy="388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566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 the paper top to bottom one more time!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9" b="581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343400" y="1143000"/>
            <a:ext cx="152400" cy="2895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221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should now have a small paper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Now that the folding is finished, unfold everything.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" r="521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013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should have a sheet of paper with 16 boxes.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Fold the left side to the middle, and the right side to the middle. 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" b="87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981200" y="26670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867400" y="26670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714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 Each of the boxes, write the following terms near the bottom of each box.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Homozygous	2) Heterozygous	3)Genotype</a:t>
            </a:r>
          </a:p>
          <a:p>
            <a:r>
              <a:rPr lang="en-US" dirty="0" smtClean="0"/>
              <a:t>4) Phenotype	5)Dominant Trait	6)Recessive Trait</a:t>
            </a:r>
          </a:p>
          <a:p>
            <a:r>
              <a:rPr lang="en-US" dirty="0" smtClean="0"/>
              <a:t>7)Gene		8)Allele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9" b="1177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5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 the front of each box, you will draw a picture </a:t>
            </a:r>
            <a:br>
              <a:rPr lang="en-US" dirty="0" smtClean="0"/>
            </a:br>
            <a:r>
              <a:rPr lang="en-US" dirty="0" smtClean="0"/>
              <a:t>for that term.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3" b="1739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608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Inside you will write your own sentence, and the definition of each term.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8" b="300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022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137</Words>
  <Application>Microsoft Office PowerPoint</Application>
  <PresentationFormat>On-screen Show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Start with the paper Long, not Tall</vt:lpstr>
      <vt:lpstr>Fold the paper again from Right to Left</vt:lpstr>
      <vt:lpstr>Now, fold the paper from the bottom to the top</vt:lpstr>
      <vt:lpstr>Fold the paper top to bottom one more time!</vt:lpstr>
      <vt:lpstr>You should now have a small paper</vt:lpstr>
      <vt:lpstr>You should have a sheet of paper with 16 boxes. </vt:lpstr>
      <vt:lpstr>On Each of the boxes, write the following terms near the bottom of each box. </vt:lpstr>
      <vt:lpstr>On the front of each box, you will draw a picture  for that term. </vt:lpstr>
      <vt:lpstr>Inside you will write your own sentence, and the definition of each term. 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with the paper Long, not Tall</dc:title>
  <dc:creator>Windows User</dc:creator>
  <cp:lastModifiedBy>Windows User</cp:lastModifiedBy>
  <cp:revision>2</cp:revision>
  <dcterms:created xsi:type="dcterms:W3CDTF">2017-04-18T17:28:46Z</dcterms:created>
  <dcterms:modified xsi:type="dcterms:W3CDTF">2017-04-18T17:41:58Z</dcterms:modified>
</cp:coreProperties>
</file>