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1" autoAdjust="0"/>
  </p:normalViewPr>
  <p:slideViewPr>
    <p:cSldViewPr snapToGrid="0" showGuides="1">
      <p:cViewPr>
        <p:scale>
          <a:sx n="122" d="100"/>
          <a:sy n="122" d="100"/>
        </p:scale>
        <p:origin x="-150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92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1</a:t>
            </a:r>
            <a:endParaRPr lang="en-US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2</a:t>
            </a:r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3</a:t>
            </a:r>
            <a:endParaRPr lang="en-US" dirty="0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4</a:t>
            </a:r>
            <a:endParaRPr lang="en-US" dirty="0"/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5</a:t>
            </a:r>
            <a:endParaRPr lang="en-US" dirty="0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3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You can type your own categories and points values in this game board.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slides we’ve provided.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a dark box to go to that question,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then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the large letter A graphic to reveal the answer. Click the triangle to return to this game board slide. </a:t>
            </a:r>
          </a:p>
          <a:p>
            <a:pPr lvl="0">
              <a:spcBef>
                <a:spcPts val="1200"/>
              </a:spcBef>
            </a:pPr>
            <a:endParaRPr lang="en-US" sz="1600" dirty="0" smtClean="0">
              <a:solidFill>
                <a:srgbClr val="7F7F7F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>
            <a:off x="-311286" y="-74768"/>
            <a:ext cx="3171219" cy="301790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15" name="A"/>
          <p:cNvSpPr txBox="1"/>
          <p:nvPr userDrawn="1"/>
        </p:nvSpPr>
        <p:spPr>
          <a:xfrm>
            <a:off x="-252919" y="2729132"/>
            <a:ext cx="3112852" cy="302213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2754489" y="1112051"/>
            <a:ext cx="7972719" cy="17275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question here. </a:t>
            </a:r>
            <a:endParaRPr lang="en-US" dirty="0"/>
          </a:p>
        </p:txBody>
      </p:sp>
      <p:sp>
        <p:nvSpPr>
          <p:cNvPr id="9" name="Answer"/>
          <p:cNvSpPr>
            <a:spLocks noGrp="1"/>
          </p:cNvSpPr>
          <p:nvPr>
            <p:ph type="body" sz="quarter" idx="14" hasCustomPrompt="1"/>
          </p:nvPr>
        </p:nvSpPr>
        <p:spPr>
          <a:xfrm>
            <a:off x="2754489" y="3929975"/>
            <a:ext cx="7972719" cy="164361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answer here. Click the large letter A graphic to reveal the answer.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ategory"/>
          <p:cNvSpPr>
            <a:spLocks noGrp="1"/>
          </p:cNvSpPr>
          <p:nvPr>
            <p:ph type="title" hasCustomPrompt="1"/>
          </p:nvPr>
        </p:nvSpPr>
        <p:spPr bwMode="auto">
          <a:xfrm>
            <a:off x="1133588" y="5900384"/>
            <a:ext cx="7969542" cy="78139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Type category here for reference</a:t>
            </a:r>
            <a:endParaRPr lang="en-US" dirty="0"/>
          </a:p>
        </p:txBody>
      </p:sp>
      <p:sp>
        <p:nvSpPr>
          <p:cNvPr id="14" name="Trigger answer reveal"/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category and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triangle to reveal the answer. Click the left triangle to return to the game board slide. </a:t>
            </a:r>
          </a:p>
        </p:txBody>
      </p:sp>
    </p:spTree>
    <p:extLst>
      <p:ext uri="{BB962C8B-B14F-4D97-AF65-F5344CB8AC3E}">
        <p14:creationId xmlns:p14="http://schemas.microsoft.com/office/powerpoint/2010/main" val="40709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4" presetClass="emph" presetSubtype="0" fill="hold" nodeType="withEffect">
                  <p:stCondLst>
                    <p:cond delay="0"/>
                  </p:stCondLst>
                  <p:childTnLst>
                    <p:animClr clrSpc="hsl" dir="cw">
                      <p:cBhvr override="childStyle">
                        <p:cTn dur="250" fill="hold"/>
                        <p:tgtEl>
                          <p:spTgt spid="8"/>
                        </p:tgtEl>
                        <p:attrNameLst>
                          <p:attrName>style.color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stroke.color</p:attrName>
                        </p:attrNameLst>
                      </p:cBhvr>
                      <p:by>
                        <p:hsl h="0" s="-12549" l="-25098"/>
                      </p:by>
                    </p:animClr>
                    <p:set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/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alpha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2.xml"/><Relationship Id="rId26" Type="http://schemas.openxmlformats.org/officeDocument/2006/relationships/slide" Target="slide31.xml"/><Relationship Id="rId3" Type="http://schemas.openxmlformats.org/officeDocument/2006/relationships/slide" Target="slide4.xml"/><Relationship Id="rId21" Type="http://schemas.openxmlformats.org/officeDocument/2006/relationships/slide" Target="slide25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5" Type="http://schemas.openxmlformats.org/officeDocument/2006/relationships/slide" Target="slide30.xml"/><Relationship Id="rId2" Type="http://schemas.openxmlformats.org/officeDocument/2006/relationships/slide" Target="slide3.xml"/><Relationship Id="rId16" Type="http://schemas.openxmlformats.org/officeDocument/2006/relationships/slide" Target="slide19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24" Type="http://schemas.openxmlformats.org/officeDocument/2006/relationships/slide" Target="slide29.xml"/><Relationship Id="rId5" Type="http://schemas.openxmlformats.org/officeDocument/2006/relationships/slide" Target="slide6.xml"/><Relationship Id="rId15" Type="http://schemas.openxmlformats.org/officeDocument/2006/relationships/slide" Target="slide18.xml"/><Relationship Id="rId23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Placeholder 1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Physical Properties</a:t>
            </a:r>
            <a:endParaRPr lang="en-US" dirty="0"/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10</a:t>
            </a:r>
            <a:endParaRPr lang="en-US" dirty="0"/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>
                <a:hlinkClick r:id="rId4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 smtClean="0">
                <a:hlinkClick r:id="rId5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>
                <a:hlinkClick r:id="rId6" action="ppaction://hlinksldjump"/>
              </a:rPr>
              <a:t>50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Changes</a:t>
            </a:r>
            <a:endParaRPr lang="en-US" dirty="0"/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>
                <a:hlinkClick r:id="rId7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>
                <a:hlinkClick r:id="rId8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 smtClean="0">
                <a:hlinkClick r:id="rId9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>
                <a:hlinkClick r:id="rId10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>
                <a:hlinkClick r:id="rId11" action="ppaction://hlinksldjump"/>
              </a:rPr>
              <a:t>50</a:t>
            </a:r>
            <a:endParaRPr lang="en-US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  <a:endParaRPr lang="en-US" dirty="0"/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>
                <a:hlinkClick r:id="rId12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>
                <a:hlinkClick r:id="rId13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 smtClean="0">
                <a:hlinkClick r:id="rId14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>
                <a:hlinkClick r:id="rId15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>
                <a:hlinkClick r:id="rId16" action="ppaction://hlinksldjump"/>
              </a:rPr>
              <a:t>50</a:t>
            </a:r>
            <a:endParaRPr lang="en-US" dirty="0"/>
          </a:p>
        </p:txBody>
      </p:sp>
      <p:sp>
        <p:nvSpPr>
          <p:cNvPr id="126" name="Text Placeholder 1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>
                <a:hlinkClick r:id="rId17" action="ppaction://hlinksldjump"/>
              </a:rPr>
              <a:t>10</a:t>
            </a:r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 smtClean="0">
                <a:hlinkClick r:id="rId18" action="ppaction://hlinksldjump"/>
              </a:rPr>
              <a:t>20</a:t>
            </a:r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>
                <a:hlinkClick r:id="rId19" action="ppaction://hlinksldjump"/>
              </a:rPr>
              <a:t>30</a:t>
            </a:r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>
                <a:hlinkClick r:id="rId20" action="ppaction://hlinksldjump"/>
              </a:rPr>
              <a:t>40</a:t>
            </a:r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smtClean="0">
                <a:hlinkClick r:id="rId21" action="ppaction://hlinksldjump"/>
              </a:rPr>
              <a:t>50</a:t>
            </a:r>
            <a:endParaRPr lang="en-US" dirty="0"/>
          </a:p>
        </p:txBody>
      </p:sp>
      <p:sp>
        <p:nvSpPr>
          <p:cNvPr id="127" name="Text Placeholder 1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Chemical Changes</a:t>
            </a:r>
            <a:endParaRPr lang="en-US" dirty="0"/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>
                <a:hlinkClick r:id="rId22" action="ppaction://hlinksldjump"/>
              </a:rPr>
              <a:t>10</a:t>
            </a:r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>
                <a:hlinkClick r:id="rId23" action="ppaction://hlinksldjump"/>
              </a:rPr>
              <a:t>20</a:t>
            </a:r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 smtClean="0">
                <a:hlinkClick r:id="rId24" action="ppaction://hlinksldjump"/>
              </a:rPr>
              <a:t>30</a:t>
            </a:r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>
                <a:hlinkClick r:id="rId25" action="ppaction://hlinksldjump"/>
              </a:rPr>
              <a:t>40</a:t>
            </a:r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 smtClean="0">
                <a:hlinkClick r:id="rId26" action="ppaction://hlinksldjump"/>
              </a:rPr>
              <a:t>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Melting ice is an example of a physical change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Crushing a soda can is an example of what kind of change?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change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Physical changes also change the identity of a substance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Explain how erosion is an example of a physical change.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Answers vary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density of water?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 g/cm3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9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If an object has a density greater than 1 g/cm3, will the object sink or float in water?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object will sink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7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equation used to find density?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 = m/V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density of an object with a mass of 2g and a volume of 1cm3?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density is 2 g/cm3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the density of an object with a mass of 50g and a volume of 100cm3?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density is .5 g/cm3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4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property of matter that describes a substance’s ability to participate in chemical reactions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Chemical property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6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ability of a substance to burn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Flammability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0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ability of 2 or more substances </a:t>
            </a:r>
            <a:r>
              <a:rPr lang="en-US" smtClean="0"/>
              <a:t>to </a:t>
            </a:r>
            <a:r>
              <a:rPr lang="en-US" smtClean="0"/>
              <a:t>combine or react </a:t>
            </a:r>
            <a:r>
              <a:rPr lang="en-US" dirty="0" smtClean="0"/>
              <a:t>and form one or more new substances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Reactivity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0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Properties most useful in identifying a substance. These properties are always the same no matter what the size sample is.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Characteristic Properties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2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You can observe chemical properties without changing the identity of the substance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False; a chemical change must happen to observe chemical properties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9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change that occurs when one or more substances change into entirely new substances with different properties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Chemical change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4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Which of the following is NOT a chemical change?</a:t>
            </a:r>
          </a:p>
          <a:p>
            <a:endParaRPr lang="en-US" dirty="0"/>
          </a:p>
          <a:p>
            <a:r>
              <a:rPr lang="en-US" dirty="0" smtClean="0"/>
              <a:t>Soured milk, Oxidizing Iron, melting ice. or Effervescent tablets in water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Melting ice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True or false: Chemical changes are easy to reverse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1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property of matter that can be observed or measured without changing the matter’s identity.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Property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are 3 signs of a chemical change?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Answers Vary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6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type of matter that makes up an object and the </a:t>
            </a:r>
            <a:r>
              <a:rPr lang="en-US" dirty="0" smtClean="0"/>
              <a:t>way </a:t>
            </a:r>
            <a:r>
              <a:rPr lang="en-US" dirty="0" smtClean="0"/>
              <a:t>the matter is arranged in an object is known as what?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Composition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SI unit is traditionally used to measure an object’s mass?	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Grams (g)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ratio of the mass of a substance to the volume of the substance	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What is a traditional SI unit for an object’s density?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Grams per cubic centimeter (g/cm3)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3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Ability of a substance to dissolve in another substance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5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change of matter from one form to another without a change in chemical properties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Physical change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me Board 16x9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GameBoard_16x9.potx" id="{9EA11A30-5B56-475A-8F8F-B9C431FE8468}" vid="{E3D712D3-90DA-42E1-8FF5-E72DB3B5833F}"/>
    </a:ext>
  </a:extLst>
</a:theme>
</file>

<file path=ppt/theme/theme2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A615D8-B8BD-46C7-B02E-9D0A6A072F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 show game (Q and A background, widescreen)</Template>
  <TotalTime>0</TotalTime>
  <Words>559</Words>
  <Application>Microsoft Office PowerPoint</Application>
  <PresentationFormat>Custom</PresentationFormat>
  <Paragraphs>137</Paragraphs>
  <Slides>31</Slides>
  <Notes>0</Notes>
  <HiddenSlides>30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Game Board 16x9</vt:lpstr>
      <vt:lpstr>PowerPoint Presentation</vt:lpstr>
      <vt:lpstr>Category 1 questions follow</vt:lpstr>
      <vt:lpstr>Category 1</vt:lpstr>
      <vt:lpstr>Category 1</vt:lpstr>
      <vt:lpstr>Category 1</vt:lpstr>
      <vt:lpstr>Category 1</vt:lpstr>
      <vt:lpstr>Category 1</vt:lpstr>
      <vt:lpstr>Category 2 questions follow</vt:lpstr>
      <vt:lpstr>Category 2</vt:lpstr>
      <vt:lpstr>Category 2</vt:lpstr>
      <vt:lpstr>Category 2</vt:lpstr>
      <vt:lpstr>Category 2</vt:lpstr>
      <vt:lpstr>Category 2</vt:lpstr>
      <vt:lpstr>Category 3 questions follow</vt:lpstr>
      <vt:lpstr>Category 3</vt:lpstr>
      <vt:lpstr>Category 3</vt:lpstr>
      <vt:lpstr>Category 3</vt:lpstr>
      <vt:lpstr>Category 3</vt:lpstr>
      <vt:lpstr>Category 3</vt:lpstr>
      <vt:lpstr>Category 4 questions follow</vt:lpstr>
      <vt:lpstr>Category 4</vt:lpstr>
      <vt:lpstr>Category 4</vt:lpstr>
      <vt:lpstr>Category 4</vt:lpstr>
      <vt:lpstr>Category 4</vt:lpstr>
      <vt:lpstr>Category 4</vt:lpstr>
      <vt:lpstr>Category 5 questions follow</vt:lpstr>
      <vt:lpstr>Category 5</vt:lpstr>
      <vt:lpstr>Category 5</vt:lpstr>
      <vt:lpstr>Category 5</vt:lpstr>
      <vt:lpstr>Category 5</vt:lpstr>
      <vt:lpstr>Category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2015-11-02T00:38:12Z</dcterms:created>
  <dcterms:modified xsi:type="dcterms:W3CDTF">2015-11-02T14:22:43Z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TC040014389991</vt:lpwstr>
  </property>
</Properties>
</file>