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1" autoAdjust="0"/>
  </p:normalViewPr>
  <p:slideViewPr>
    <p:cSldViewPr snapToGrid="0" showGuides="1">
      <p:cViewPr>
        <p:scale>
          <a:sx n="122" d="100"/>
          <a:sy n="122" d="100"/>
        </p:scale>
        <p:origin x="-150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2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dark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large letter A graphic to reveal the answer. Click the triangle to return to this game board slide. </a:t>
            </a:r>
          </a:p>
          <a:p>
            <a:pPr lvl="0">
              <a:spcBef>
                <a:spcPts val="1200"/>
              </a:spcBef>
            </a:pPr>
            <a:endParaRPr lang="en-US" sz="1600" dirty="0" smtClean="0">
              <a:solidFill>
                <a:srgbClr val="7F7F7F"/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A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9" name="Answer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Click the large letter A graphic to reveal the answer.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ategory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Type category here for reference</a:t>
            </a:r>
            <a:endParaRPr lang="en-US" dirty="0"/>
          </a:p>
        </p:txBody>
      </p:sp>
      <p:sp>
        <p:nvSpPr>
          <p:cNvPr id="14" name="Trigger answer reveal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category and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triangle to reveal the answer. Click the left triangle to return to the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/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2.xml"/><Relationship Id="rId26" Type="http://schemas.openxmlformats.org/officeDocument/2006/relationships/slide" Target="slide31.xml"/><Relationship Id="rId3" Type="http://schemas.openxmlformats.org/officeDocument/2006/relationships/slide" Target="slide4.xml"/><Relationship Id="rId21" Type="http://schemas.openxmlformats.org/officeDocument/2006/relationships/slide" Target="slide25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5" Type="http://schemas.openxmlformats.org/officeDocument/2006/relationships/slide" Target="slide30.xml"/><Relationship Id="rId2" Type="http://schemas.openxmlformats.org/officeDocument/2006/relationships/slide" Target="slide3.xml"/><Relationship Id="rId16" Type="http://schemas.openxmlformats.org/officeDocument/2006/relationships/slide" Target="slide19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24" Type="http://schemas.openxmlformats.org/officeDocument/2006/relationships/slide" Target="slide29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23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Placeholder 1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false: Melting ice is an example of a physical change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Crushing a soda can is an example of what kind of change?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false: Physical changes also change the identity of a substance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Explain how erosion is an example of a physical change.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Answers vary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density of water?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 g/cm3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If an object has a density greater than 1 g/cm3, will the object sink or float in water?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object will sink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equation used to find density?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 = m/V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density of an object with a mass of 2g and a volume of 1cm3?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density is 2 g/cm3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density of an object with a mass of 50g and a volume of 100cm3?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density is .5 g/cm3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property of matter that describes a substance’s ability to participate in chemical reactions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Chemical property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ability of a substance to burn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Flammability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ability of 2 or more substances </a:t>
            </a:r>
            <a:r>
              <a:rPr lang="en-US" smtClean="0"/>
              <a:t>to </a:t>
            </a:r>
            <a:r>
              <a:rPr lang="en-US" smtClean="0"/>
              <a:t>combine or react </a:t>
            </a:r>
            <a:r>
              <a:rPr lang="en-US" dirty="0" smtClean="0"/>
              <a:t>and form one or more new substances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Reactivity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Properties most useful in identifying a substance. These properties are always the same no matter what the size sample is.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Characteristic Properties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false: You can observe chemical properties without changing the identity of the substance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False; a chemical change must happen to observe chemical properties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change that occurs when one or more substances change into entirely new substances with different properties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Which of the following is NOT a chemical change?</a:t>
            </a:r>
          </a:p>
          <a:p>
            <a:endParaRPr lang="en-US" dirty="0"/>
          </a:p>
          <a:p>
            <a:r>
              <a:rPr lang="en-US" dirty="0" smtClean="0"/>
              <a:t>Soured milk, Oxidizing Iron, melting ice. or Effervescent tablets in water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Melting ice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false: Chemical changes are easy to reverse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property of matter that can be observed or measured without changing the matter’s identity.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are 3 signs of a chemical change?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Answers Vary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type of matter that makes up an object and the </a:t>
            </a:r>
            <a:r>
              <a:rPr lang="en-US" dirty="0" smtClean="0"/>
              <a:t>way </a:t>
            </a:r>
            <a:r>
              <a:rPr lang="en-US" dirty="0" smtClean="0"/>
              <a:t>the matter is arranged in an object is known as what?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Composition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SI unit is traditionally used to measure an object’s mass?	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Grams (g)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ratio of the mass of a substance to the volume of the substance	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a traditional SI unit for an object’s density?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Grams per cubic centimeter (g/cm3)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Ability of a substance to dissolve in another substance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change of matter from one form to another without a change in chemical properties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A615D8-B8BD-46C7-B02E-9D0A6A072F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(Q and A background, widescreen)</Template>
  <TotalTime>0</TotalTime>
  <Words>559</Words>
  <Application>Microsoft Office PowerPoint</Application>
  <PresentationFormat>Custom</PresentationFormat>
  <Paragraphs>137</Paragraphs>
  <Slides>31</Slides>
  <Notes>0</Notes>
  <HiddenSlides>30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Game Board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2015-11-02T00:38:12Z</dcterms:created>
  <dcterms:modified xsi:type="dcterms:W3CDTF">2015-11-02T14:22:43Z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TC040014389991</vt:lpwstr>
  </property>
</Properties>
</file>