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1F43-B479-4EB3-9E34-6243986D298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C6D6-3190-4187-AC21-225A0866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1F43-B479-4EB3-9E34-6243986D298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C6D6-3190-4187-AC21-225A0866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2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1F43-B479-4EB3-9E34-6243986D298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C6D6-3190-4187-AC21-225A0866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1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1F43-B479-4EB3-9E34-6243986D298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C6D6-3190-4187-AC21-225A0866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3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1F43-B479-4EB3-9E34-6243986D298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C6D6-3190-4187-AC21-225A0866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4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1F43-B479-4EB3-9E34-6243986D298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C6D6-3190-4187-AC21-225A0866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1F43-B479-4EB3-9E34-6243986D298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C6D6-3190-4187-AC21-225A0866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1F43-B479-4EB3-9E34-6243986D298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C6D6-3190-4187-AC21-225A0866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3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1F43-B479-4EB3-9E34-6243986D298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C6D6-3190-4187-AC21-225A0866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1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1F43-B479-4EB3-9E34-6243986D298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C6D6-3190-4187-AC21-225A0866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3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1F43-B479-4EB3-9E34-6243986D298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C6D6-3190-4187-AC21-225A0866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E1F43-B479-4EB3-9E34-6243986D298D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C6D6-3190-4187-AC21-225A0866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7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28588"/>
            <a:ext cx="888682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63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28" y="4343400"/>
            <a:ext cx="6414944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85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893"/>
            <a:ext cx="8953500" cy="393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3505200"/>
            <a:ext cx="8966319" cy="11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5257800"/>
            <a:ext cx="9026674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724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Turn the page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7446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1A and 1B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pages 1A and 1B “Physical Science”</a:t>
            </a:r>
          </a:p>
          <a:p>
            <a:r>
              <a:rPr lang="en-US" dirty="0" smtClean="0"/>
              <a:t>On these pages, draw pictures and decorate it to be related to physical science </a:t>
            </a:r>
          </a:p>
          <a:p>
            <a:r>
              <a:rPr lang="en-US" dirty="0" smtClean="0"/>
              <a:t>(Use your text books)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58" y="3200399"/>
            <a:ext cx="4691641" cy="289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87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Back of the front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Glue your 3-2-1 to the back of the notebook cover.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5791200" cy="343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045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1A and 1B</vt:lpstr>
      <vt:lpstr>On the Back of the front cover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2016-09-13T16:15:32Z</dcterms:created>
  <dcterms:modified xsi:type="dcterms:W3CDTF">2016-09-13T16:29:58Z</dcterms:modified>
</cp:coreProperties>
</file>