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25F6-5225-4DE8-A642-2B22E1205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E50-05F5-421C-B735-F0344E7B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6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25F6-5225-4DE8-A642-2B22E1205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E50-05F5-421C-B735-F0344E7B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25F6-5225-4DE8-A642-2B22E1205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E50-05F5-421C-B735-F0344E7B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4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25F6-5225-4DE8-A642-2B22E1205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E50-05F5-421C-B735-F0344E7B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8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25F6-5225-4DE8-A642-2B22E1205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E50-05F5-421C-B735-F0344E7B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4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25F6-5225-4DE8-A642-2B22E1205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E50-05F5-421C-B735-F0344E7B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25F6-5225-4DE8-A642-2B22E1205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E50-05F5-421C-B735-F0344E7B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4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25F6-5225-4DE8-A642-2B22E1205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E50-05F5-421C-B735-F0344E7B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5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25F6-5225-4DE8-A642-2B22E1205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E50-05F5-421C-B735-F0344E7B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6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25F6-5225-4DE8-A642-2B22E1205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E50-05F5-421C-B735-F0344E7B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46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25F6-5225-4DE8-A642-2B22E1205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E50-05F5-421C-B735-F0344E7B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3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925F6-5225-4DE8-A642-2B22E1205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BDE50-05F5-421C-B735-F0344E7B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1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34" y="0"/>
            <a:ext cx="9151834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505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2016-09-20T14:04:07Z</dcterms:created>
  <dcterms:modified xsi:type="dcterms:W3CDTF">2016-09-20T14:04:49Z</dcterms:modified>
</cp:coreProperties>
</file>