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25F6-5225-4DE8-A642-2B22E12059E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E50-05F5-421C-B735-F0344E7BC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365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25F6-5225-4DE8-A642-2B22E12059E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E50-05F5-421C-B735-F0344E7BC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0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25F6-5225-4DE8-A642-2B22E12059E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E50-05F5-421C-B735-F0344E7BC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946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25F6-5225-4DE8-A642-2B22E12059E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E50-05F5-421C-B735-F0344E7BC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683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25F6-5225-4DE8-A642-2B22E12059E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E50-05F5-421C-B735-F0344E7BC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246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25F6-5225-4DE8-A642-2B22E12059E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E50-05F5-421C-B735-F0344E7BC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02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25F6-5225-4DE8-A642-2B22E12059E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E50-05F5-421C-B735-F0344E7BC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846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25F6-5225-4DE8-A642-2B22E12059E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E50-05F5-421C-B735-F0344E7BC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856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25F6-5225-4DE8-A642-2B22E12059E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E50-05F5-421C-B735-F0344E7BC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067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25F6-5225-4DE8-A642-2B22E12059E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E50-05F5-421C-B735-F0344E7BC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846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25F6-5225-4DE8-A642-2B22E12059E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E50-05F5-421C-B735-F0344E7BC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236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925F6-5225-4DE8-A642-2B22E12059E1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BDE50-05F5-421C-B735-F0344E7BC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314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834" y="0"/>
            <a:ext cx="9151834" cy="678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3505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2016-09-20T14:04:07Z</dcterms:created>
  <dcterms:modified xsi:type="dcterms:W3CDTF">2016-09-20T14:04:49Z</dcterms:modified>
</cp:coreProperties>
</file>