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56" r:id="rId2"/>
    <p:sldId id="258" r:id="rId3"/>
    <p:sldId id="259" r:id="rId4"/>
    <p:sldId id="260" r:id="rId5"/>
    <p:sldId id="257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E4521-9622-459F-9D78-9EFD7D736CF4}" type="datetimeFigureOut">
              <a:rPr lang="en-US" smtClean="0"/>
              <a:t>9/7/2015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94ABA-9E46-4B1B-A8A2-1047EBE1A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484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E4521-9622-459F-9D78-9EFD7D736CF4}" type="datetimeFigureOut">
              <a:rPr lang="en-US" smtClean="0"/>
              <a:t>9/7/2015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94ABA-9E46-4B1B-A8A2-1047EBE1A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864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E4521-9622-459F-9D78-9EFD7D736CF4}" type="datetimeFigureOut">
              <a:rPr lang="en-US" smtClean="0"/>
              <a:t>9/7/2015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94ABA-9E46-4B1B-A8A2-1047EBE1A314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005370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E4521-9622-459F-9D78-9EFD7D736CF4}" type="datetimeFigureOut">
              <a:rPr lang="en-US" smtClean="0"/>
              <a:t>9/7/2015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94ABA-9E46-4B1B-A8A2-1047EBE1A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0362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E4521-9622-459F-9D78-9EFD7D736CF4}" type="datetimeFigureOut">
              <a:rPr lang="en-US" smtClean="0"/>
              <a:t>9/7/2015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94ABA-9E46-4B1B-A8A2-1047EBE1A314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97124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E4521-9622-459F-9D78-9EFD7D736CF4}" type="datetimeFigureOut">
              <a:rPr lang="en-US" smtClean="0"/>
              <a:t>9/7/2015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94ABA-9E46-4B1B-A8A2-1047EBE1A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4478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E4521-9622-459F-9D78-9EFD7D736CF4}" type="datetimeFigureOut">
              <a:rPr lang="en-US" smtClean="0"/>
              <a:t>9/7/2015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94ABA-9E46-4B1B-A8A2-1047EBE1A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8910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E4521-9622-459F-9D78-9EFD7D736CF4}" type="datetimeFigureOut">
              <a:rPr lang="en-US" smtClean="0"/>
              <a:t>9/7/2015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94ABA-9E46-4B1B-A8A2-1047EBE1A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469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E4521-9622-459F-9D78-9EFD7D736CF4}" type="datetimeFigureOut">
              <a:rPr lang="en-US" smtClean="0"/>
              <a:t>9/7/2015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94ABA-9E46-4B1B-A8A2-1047EBE1A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477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E4521-9622-459F-9D78-9EFD7D736CF4}" type="datetimeFigureOut">
              <a:rPr lang="en-US" smtClean="0"/>
              <a:t>9/7/2015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94ABA-9E46-4B1B-A8A2-1047EBE1A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017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E4521-9622-459F-9D78-9EFD7D736CF4}" type="datetimeFigureOut">
              <a:rPr lang="en-US" smtClean="0"/>
              <a:t>9/7/2015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94ABA-9E46-4B1B-A8A2-1047EBE1A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455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E4521-9622-459F-9D78-9EFD7D736CF4}" type="datetimeFigureOut">
              <a:rPr lang="en-US" smtClean="0"/>
              <a:t>9/7/2015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94ABA-9E46-4B1B-A8A2-1047EBE1A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43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E4521-9622-459F-9D78-9EFD7D736CF4}" type="datetimeFigureOut">
              <a:rPr lang="en-US" smtClean="0"/>
              <a:t>9/7/2015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94ABA-9E46-4B1B-A8A2-1047EBE1A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370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E4521-9622-459F-9D78-9EFD7D736CF4}" type="datetimeFigureOut">
              <a:rPr lang="en-US" smtClean="0"/>
              <a:t>9/7/2015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94ABA-9E46-4B1B-A8A2-1047EBE1A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863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E4521-9622-459F-9D78-9EFD7D736CF4}" type="datetimeFigureOut">
              <a:rPr lang="en-US" smtClean="0"/>
              <a:t>9/7/2015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94ABA-9E46-4B1B-A8A2-1047EBE1A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909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E4521-9622-459F-9D78-9EFD7D736CF4}" type="datetimeFigureOut">
              <a:rPr lang="en-US" smtClean="0"/>
              <a:t>9/7/2015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94ABA-9E46-4B1B-A8A2-1047EBE1A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103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2E4521-9622-459F-9D78-9EFD7D736CF4}" type="datetimeFigureOut">
              <a:rPr lang="en-US" smtClean="0"/>
              <a:t>9/7/2015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2E94ABA-9E46-4B1B-A8A2-1047EBE1A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4659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3422448"/>
            <a:ext cx="7766936" cy="1646302"/>
          </a:xfrm>
        </p:spPr>
        <p:txBody>
          <a:bodyPr/>
          <a:lstStyle/>
          <a:p>
            <a:r>
              <a:rPr lang="en-US" dirty="0" smtClean="0"/>
              <a:t>Seventh Grade Science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5068750"/>
            <a:ext cx="7766936" cy="109689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Starring: Mr. Bailey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46648"/>
            <a:ext cx="6317411" cy="4045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4684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519" y="452559"/>
            <a:ext cx="8596668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As well as Life Science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294" y="1142597"/>
            <a:ext cx="7021902" cy="34260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0519" y="1483743"/>
            <a:ext cx="368763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Cells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Genetics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DNA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Plants and Animals</a:t>
            </a:r>
          </a:p>
        </p:txBody>
      </p:sp>
    </p:spTree>
    <p:extLst>
      <p:ext uri="{BB962C8B-B14F-4D97-AF65-F5344CB8AC3E}">
        <p14:creationId xmlns:p14="http://schemas.microsoft.com/office/powerpoint/2010/main" val="329463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 may seem like a lot, but I know you can do it!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785" y="2160588"/>
            <a:ext cx="6586467" cy="3881437"/>
          </a:xfrm>
        </p:spPr>
      </p:pic>
    </p:spTree>
    <p:extLst>
      <p:ext uri="{BB962C8B-B14F-4D97-AF65-F5344CB8AC3E}">
        <p14:creationId xmlns:p14="http://schemas.microsoft.com/office/powerpoint/2010/main" val="1799442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you are struggling, there is always something you can do!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797" y="1829312"/>
            <a:ext cx="5357003" cy="4017753"/>
          </a:xfrm>
        </p:spPr>
      </p:pic>
    </p:spTree>
    <p:extLst>
      <p:ext uri="{BB962C8B-B14F-4D97-AF65-F5344CB8AC3E}">
        <p14:creationId xmlns:p14="http://schemas.microsoft.com/office/powerpoint/2010/main" val="15143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949" y="212785"/>
            <a:ext cx="8596668" cy="1320800"/>
          </a:xfrm>
        </p:spPr>
        <p:txBody>
          <a:bodyPr>
            <a:noAutofit/>
          </a:bodyPr>
          <a:lstStyle/>
          <a:p>
            <a:pPr algn="ctr"/>
            <a:r>
              <a:rPr lang="en-US" sz="8000" dirty="0" smtClean="0"/>
              <a:t>AND ASK FOR HELP!!</a:t>
            </a:r>
            <a:endParaRPr lang="en-US" sz="8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015" y="2640133"/>
            <a:ext cx="8016536" cy="3881437"/>
          </a:xfrm>
        </p:spPr>
      </p:pic>
    </p:spTree>
    <p:extLst>
      <p:ext uri="{BB962C8B-B14F-4D97-AF65-F5344CB8AC3E}">
        <p14:creationId xmlns:p14="http://schemas.microsoft.com/office/powerpoint/2010/main" val="350786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If we work together, I’ll be sure to teach you a thing or two…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168" y="2160588"/>
            <a:ext cx="4471701" cy="3881437"/>
          </a:xfrm>
        </p:spPr>
      </p:pic>
    </p:spTree>
    <p:extLst>
      <p:ext uri="{BB962C8B-B14F-4D97-AF65-F5344CB8AC3E}">
        <p14:creationId xmlns:p14="http://schemas.microsoft.com/office/powerpoint/2010/main" val="22053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…About…</a:t>
            </a:r>
            <a:endParaRPr lang="en-US" sz="5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519" y="2216990"/>
            <a:ext cx="4960214" cy="2879680"/>
          </a:xfrm>
        </p:spPr>
      </p:pic>
    </p:spTree>
    <p:extLst>
      <p:ext uri="{BB962C8B-B14F-4D97-AF65-F5344CB8AC3E}">
        <p14:creationId xmlns:p14="http://schemas.microsoft.com/office/powerpoint/2010/main" val="381586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345" y="1435436"/>
            <a:ext cx="9168384" cy="338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84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735" y="715993"/>
            <a:ext cx="7553120" cy="4980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20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“Who is this guy talking to me?”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6239" y="1270000"/>
            <a:ext cx="8596668" cy="38807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 smtClean="0">
                <a:latin typeface="Algerian" panose="04020705040A02060702" pitchFamily="82" charset="0"/>
              </a:rPr>
              <a:t>I went to school at, and graduated from, The university of Michigan</a:t>
            </a:r>
            <a:endParaRPr lang="en-US" sz="2800" dirty="0">
              <a:latin typeface="Algerian" panose="04020705040A02060702" pitchFamily="8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204048"/>
            <a:ext cx="6205268" cy="4653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987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20079380">
            <a:off x="416891" y="1653139"/>
            <a:ext cx="8596668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latin typeface="Algerian" panose="04020705040A02060702" pitchFamily="82" charset="0"/>
              </a:rPr>
              <a:t>Traveling is one of my favorite things to do</a:t>
            </a:r>
            <a:endParaRPr lang="en-US" sz="2800" dirty="0">
              <a:latin typeface="Algerian" panose="04020705040A02060702" pitchFamily="8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3298" y="198408"/>
            <a:ext cx="2648310" cy="21307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27" y="120769"/>
            <a:ext cx="2432649" cy="24326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5463" y="1740382"/>
            <a:ext cx="6823491" cy="5117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147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025" y="135147"/>
            <a:ext cx="8596668" cy="1320800"/>
          </a:xfrm>
        </p:spPr>
        <p:txBody>
          <a:bodyPr/>
          <a:lstStyle/>
          <a:p>
            <a:r>
              <a:rPr lang="en-US" dirty="0" smtClean="0"/>
              <a:t>Last Summer I visited Italy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2224" y="5822830"/>
            <a:ext cx="8596668" cy="49457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000" dirty="0" smtClean="0">
                <a:latin typeface="Algerian" panose="04020705040A02060702" pitchFamily="82" charset="0"/>
              </a:rPr>
              <a:t>I ate a lot of gelato (Italian ice cream)</a:t>
            </a:r>
            <a:endParaRPr lang="en-US" sz="3000" dirty="0">
              <a:latin typeface="Algerian" panose="04020705040A02060702" pitchFamily="8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25" y="986766"/>
            <a:ext cx="3627048" cy="48360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073" y="986766"/>
            <a:ext cx="3627048" cy="48360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121" y="986767"/>
            <a:ext cx="3627048" cy="483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417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I’m not teaching I love to…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7207209" cy="388077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Play computer games</a:t>
            </a:r>
          </a:p>
          <a:p>
            <a:endParaRPr lang="en-US" sz="2400" dirty="0"/>
          </a:p>
          <a:p>
            <a:r>
              <a:rPr lang="en-US" sz="2400" dirty="0" smtClean="0"/>
              <a:t>Play Xbox with my friends</a:t>
            </a:r>
          </a:p>
          <a:p>
            <a:endParaRPr lang="en-US" sz="2400" dirty="0"/>
          </a:p>
          <a:p>
            <a:r>
              <a:rPr lang="en-US" sz="2400" dirty="0" smtClean="0"/>
              <a:t>Watch movies; my favorites are Marvel movies!</a:t>
            </a:r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327" y="1270000"/>
            <a:ext cx="2408208" cy="24082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002" y="2461162"/>
            <a:ext cx="1502921" cy="15029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511" y="4494846"/>
            <a:ext cx="4762500" cy="2363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748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Oh, speaking of Marvel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168" y="1384704"/>
            <a:ext cx="5207000" cy="3276600"/>
          </a:xfrm>
        </p:spPr>
      </p:pic>
      <p:sp>
        <p:nvSpPr>
          <p:cNvPr id="5" name="TextBox 4"/>
          <p:cNvSpPr txBox="1"/>
          <p:nvPr/>
        </p:nvSpPr>
        <p:spPr>
          <a:xfrm>
            <a:off x="487553" y="4791248"/>
            <a:ext cx="86781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lgerian" panose="04020705040A02060702" pitchFamily="82" charset="0"/>
              </a:rPr>
              <a:t>I also collect comic books</a:t>
            </a:r>
            <a:endParaRPr lang="en-US" sz="3200" dirty="0">
              <a:latin typeface="Algerian" panose="04020705040A02060702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25114" y="2129355"/>
            <a:ext cx="228152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Algerian" panose="04020705040A02060702" pitchFamily="82" charset="0"/>
              </a:rPr>
              <a:t>I have about 250</a:t>
            </a:r>
            <a:endParaRPr lang="en-US" sz="4400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53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Now, about </a:t>
            </a:r>
            <a:r>
              <a:rPr lang="en-US" i="1" dirty="0" smtClean="0"/>
              <a:t>Science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287" y="1270000"/>
            <a:ext cx="5131815" cy="4852595"/>
          </a:xfrm>
        </p:spPr>
      </p:pic>
    </p:spTree>
    <p:extLst>
      <p:ext uri="{BB962C8B-B14F-4D97-AF65-F5344CB8AC3E}">
        <p14:creationId xmlns:p14="http://schemas.microsoft.com/office/powerpoint/2010/main" val="207129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 this class, we are going to cover a lot of different 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Like Motion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2551263"/>
            <a:ext cx="6366294" cy="358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9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58589">
            <a:off x="5447742" y="1073660"/>
            <a:ext cx="8596668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 smtClean="0"/>
              <a:t>And Weather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07" y="2052861"/>
            <a:ext cx="9048750" cy="3765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21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119</TotalTime>
  <Words>180</Words>
  <Application>Microsoft Office PowerPoint</Application>
  <PresentationFormat>Widescreen</PresentationFormat>
  <Paragraphs>33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Algerian</vt:lpstr>
      <vt:lpstr>Arial</vt:lpstr>
      <vt:lpstr>Trebuchet MS</vt:lpstr>
      <vt:lpstr>Wingdings 3</vt:lpstr>
      <vt:lpstr>Facet</vt:lpstr>
      <vt:lpstr>Seventh Grade Science</vt:lpstr>
      <vt:lpstr>“Who is this guy talking to me?”</vt:lpstr>
      <vt:lpstr>PowerPoint Presentation</vt:lpstr>
      <vt:lpstr>Last Summer I visited Italy</vt:lpstr>
      <vt:lpstr>When I’m not teaching I love to…</vt:lpstr>
      <vt:lpstr>Oh, speaking of Marvel</vt:lpstr>
      <vt:lpstr>Now, about Science</vt:lpstr>
      <vt:lpstr>In this class, we are going to cover a lot of different topics</vt:lpstr>
      <vt:lpstr>PowerPoint Presentation</vt:lpstr>
      <vt:lpstr>PowerPoint Presentation</vt:lpstr>
      <vt:lpstr>It may seem like a lot, but I know you can do it!</vt:lpstr>
      <vt:lpstr>If you are struggling, there is always something you can do!</vt:lpstr>
      <vt:lpstr>AND ASK FOR HELP!!</vt:lpstr>
      <vt:lpstr>If we work together, I’ll be sure to teach you a thing or two…</vt:lpstr>
      <vt:lpstr>…About…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Seventh Grade Science</dc:title>
  <dc:creator>Matthew Bailey</dc:creator>
  <cp:lastModifiedBy>Matthew Bailey</cp:lastModifiedBy>
  <cp:revision>12</cp:revision>
  <dcterms:created xsi:type="dcterms:W3CDTF">2015-09-07T18:39:21Z</dcterms:created>
  <dcterms:modified xsi:type="dcterms:W3CDTF">2015-09-07T20:38:46Z</dcterms:modified>
</cp:coreProperties>
</file>