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6858000" cx="9144000"/>
  <p:notesSz cx="6858000" cy="9144000"/>
  <p:embeddedFontLst>
    <p:embeddedFont>
      <p:font typeface="Garamond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Garamond-bold.fntdata"/><Relationship Id="rId12" Type="http://schemas.openxmlformats.org/officeDocument/2006/relationships/slide" Target="slides/slide7.xml"/><Relationship Id="rId34" Type="http://schemas.openxmlformats.org/officeDocument/2006/relationships/font" Target="fonts/Garamond-regular.fntdata"/><Relationship Id="rId15" Type="http://schemas.openxmlformats.org/officeDocument/2006/relationships/slide" Target="slides/slide10.xml"/><Relationship Id="rId37" Type="http://schemas.openxmlformats.org/officeDocument/2006/relationships/font" Target="fonts/Garamond-boldItalic.fntdata"/><Relationship Id="rId14" Type="http://schemas.openxmlformats.org/officeDocument/2006/relationships/slide" Target="slides/slide9.xml"/><Relationship Id="rId36" Type="http://schemas.openxmlformats.org/officeDocument/2006/relationships/font" Target="fonts/Garamond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7196bc0be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7196bc0b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6b7300386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6b730038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718b5a8de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718b5a8d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64698673f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64698673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4181ab8481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4181ab848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/>
          <p:nvPr>
            <p:ph type="ctrTitle"/>
          </p:nvPr>
        </p:nvSpPr>
        <p:spPr>
          <a:xfrm>
            <a:off x="685800" y="1736725"/>
            <a:ext cx="7772400" cy="19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60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2" name="Google Shape;22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  <a:defRPr b="0" i="0" sz="32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■"/>
              <a:defRPr b="0" i="0" sz="2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2286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Char char="■"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228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228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228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228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228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228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3" name="Google Shape;23;p2"/>
          <p:cNvSpPr txBox="1"/>
          <p:nvPr>
            <p:ph idx="10" type="dt"/>
          </p:nvPr>
        </p:nvSpPr>
        <p:spPr>
          <a:xfrm>
            <a:off x="457200" y="6248400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4" name="Google Shape;24;p2"/>
          <p:cNvSpPr txBox="1"/>
          <p:nvPr>
            <p:ph idx="11" type="ftr"/>
          </p:nvPr>
        </p:nvSpPr>
        <p:spPr>
          <a:xfrm>
            <a:off x="3124200" y="625157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5" name="Google Shape;25;p2"/>
          <p:cNvSpPr txBox="1"/>
          <p:nvPr>
            <p:ph idx="12" type="sldNum"/>
          </p:nvPr>
        </p:nvSpPr>
        <p:spPr>
          <a:xfrm>
            <a:off x="6553200" y="6254750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93" name="Google Shape;93;p12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306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  <a:defRPr sz="2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3528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■"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175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0861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■"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0861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■"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0861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■"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0861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■"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08609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■"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08609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■"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94" name="Google Shape;94;p12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306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  <a:defRPr sz="2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3528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■"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175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0861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■"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0861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■"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0861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■"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0861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■"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08609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■"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08609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■"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95" name="Google Shape;95;p12"/>
          <p:cNvSpPr txBox="1"/>
          <p:nvPr>
            <p:ph idx="10" type="dt"/>
          </p:nvPr>
        </p:nvSpPr>
        <p:spPr>
          <a:xfrm>
            <a:off x="457200" y="625157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96" name="Google Shape;96;p12"/>
          <p:cNvSpPr txBox="1"/>
          <p:nvPr>
            <p:ph idx="12" type="sldNum"/>
          </p:nvPr>
        </p:nvSpPr>
        <p:spPr>
          <a:xfrm>
            <a:off x="6553200" y="6248400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7" name="Google Shape;97;p12"/>
          <p:cNvSpPr txBox="1"/>
          <p:nvPr>
            <p:ph idx="11" type="ftr"/>
          </p:nvPr>
        </p:nvSpPr>
        <p:spPr>
          <a:xfrm>
            <a:off x="3124200" y="6248400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/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00" name="Google Shape;100;p13"/>
          <p:cNvSpPr txBox="1"/>
          <p:nvPr>
            <p:ph idx="1" type="body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  <a:defRPr sz="20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01" name="Google Shape;101;p13"/>
          <p:cNvSpPr txBox="1"/>
          <p:nvPr>
            <p:ph idx="10" type="dt"/>
          </p:nvPr>
        </p:nvSpPr>
        <p:spPr>
          <a:xfrm>
            <a:off x="457200" y="625157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02" name="Google Shape;102;p13"/>
          <p:cNvSpPr txBox="1"/>
          <p:nvPr>
            <p:ph idx="12" type="sldNum"/>
          </p:nvPr>
        </p:nvSpPr>
        <p:spPr>
          <a:xfrm>
            <a:off x="6553200" y="6248400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3" name="Google Shape;103;p13"/>
          <p:cNvSpPr txBox="1"/>
          <p:nvPr>
            <p:ph idx="11" type="ftr"/>
          </p:nvPr>
        </p:nvSpPr>
        <p:spPr>
          <a:xfrm>
            <a:off x="3124200" y="6248400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43" name="Google Shape;43;p4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7084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  <a:defRPr b="0" i="0" sz="32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5306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■"/>
              <a:defRPr b="0" i="0" sz="2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352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Char char="■"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175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175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175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175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175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44" name="Google Shape;44;p4"/>
          <p:cNvSpPr txBox="1"/>
          <p:nvPr>
            <p:ph idx="10" type="dt"/>
          </p:nvPr>
        </p:nvSpPr>
        <p:spPr>
          <a:xfrm>
            <a:off x="457200" y="625157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45" name="Google Shape;45;p4"/>
          <p:cNvSpPr txBox="1"/>
          <p:nvPr>
            <p:ph idx="12" type="sldNum"/>
          </p:nvPr>
        </p:nvSpPr>
        <p:spPr>
          <a:xfrm>
            <a:off x="6553200" y="6248400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" name="Google Shape;46;p4"/>
          <p:cNvSpPr txBox="1"/>
          <p:nvPr>
            <p:ph idx="11" type="ftr"/>
          </p:nvPr>
        </p:nvSpPr>
        <p:spPr>
          <a:xfrm>
            <a:off x="3124200" y="6248400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"/>
          <p:cNvSpPr txBox="1"/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49" name="Google Shape;49;p5"/>
          <p:cNvSpPr txBox="1"/>
          <p:nvPr>
            <p:ph idx="1" type="body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7084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  <a:defRPr sz="32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5306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■"/>
              <a:defRPr b="0" i="0" sz="2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352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Char char="■"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175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175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175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175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175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50" name="Google Shape;50;p5"/>
          <p:cNvSpPr txBox="1"/>
          <p:nvPr>
            <p:ph idx="10" type="dt"/>
          </p:nvPr>
        </p:nvSpPr>
        <p:spPr>
          <a:xfrm>
            <a:off x="457200" y="625157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51" name="Google Shape;51;p5"/>
          <p:cNvSpPr txBox="1"/>
          <p:nvPr>
            <p:ph idx="12" type="sldNum"/>
          </p:nvPr>
        </p:nvSpPr>
        <p:spPr>
          <a:xfrm>
            <a:off x="6553200" y="6248400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" name="Google Shape;52;p5"/>
          <p:cNvSpPr txBox="1"/>
          <p:nvPr>
            <p:ph idx="11" type="ftr"/>
          </p:nvPr>
        </p:nvSpPr>
        <p:spPr>
          <a:xfrm>
            <a:off x="3124200" y="6248400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55" name="Google Shape;55;p6"/>
          <p:cNvSpPr txBox="1"/>
          <p:nvPr>
            <p:ph idx="1" type="body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7084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  <a:defRPr sz="32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5306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■"/>
              <a:defRPr b="0" i="0" sz="2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352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Char char="■"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175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175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175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175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175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56" name="Google Shape;56;p6"/>
          <p:cNvSpPr txBox="1"/>
          <p:nvPr>
            <p:ph idx="10" type="dt"/>
          </p:nvPr>
        </p:nvSpPr>
        <p:spPr>
          <a:xfrm>
            <a:off x="457200" y="625157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57" name="Google Shape;57;p6"/>
          <p:cNvSpPr txBox="1"/>
          <p:nvPr>
            <p:ph idx="12" type="sldNum"/>
          </p:nvPr>
        </p:nvSpPr>
        <p:spPr>
          <a:xfrm>
            <a:off x="6553200" y="6248400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" name="Google Shape;58;p6"/>
          <p:cNvSpPr txBox="1"/>
          <p:nvPr>
            <p:ph idx="11" type="ftr"/>
          </p:nvPr>
        </p:nvSpPr>
        <p:spPr>
          <a:xfrm>
            <a:off x="3124200" y="6248400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61" name="Google Shape;61;p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sz="32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b="0" i="0" sz="2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62" name="Google Shape;62;p7"/>
          <p:cNvSpPr txBox="1"/>
          <p:nvPr>
            <p:ph idx="1" type="body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  <a:defRPr sz="1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63" name="Google Shape;63;p7"/>
          <p:cNvSpPr txBox="1"/>
          <p:nvPr>
            <p:ph idx="10" type="dt"/>
          </p:nvPr>
        </p:nvSpPr>
        <p:spPr>
          <a:xfrm>
            <a:off x="457200" y="625157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64" name="Google Shape;64;p7"/>
          <p:cNvSpPr txBox="1"/>
          <p:nvPr>
            <p:ph idx="12" type="sldNum"/>
          </p:nvPr>
        </p:nvSpPr>
        <p:spPr>
          <a:xfrm>
            <a:off x="6553200" y="6248400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5" name="Google Shape;65;p7"/>
          <p:cNvSpPr txBox="1"/>
          <p:nvPr>
            <p:ph idx="11" type="ftr"/>
          </p:nvPr>
        </p:nvSpPr>
        <p:spPr>
          <a:xfrm>
            <a:off x="3124200" y="6248400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/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68" name="Google Shape;68;p8"/>
          <p:cNvSpPr txBox="1"/>
          <p:nvPr>
            <p:ph idx="1" type="body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7084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  <a:defRPr sz="32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5306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■"/>
              <a:defRPr b="0" i="0" sz="2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352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Char char="■"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175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175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175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175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175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69" name="Google Shape;69;p8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  <a:defRPr sz="1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70" name="Google Shape;70;p8"/>
          <p:cNvSpPr txBox="1"/>
          <p:nvPr>
            <p:ph idx="10" type="dt"/>
          </p:nvPr>
        </p:nvSpPr>
        <p:spPr>
          <a:xfrm>
            <a:off x="457200" y="625157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71" name="Google Shape;71;p8"/>
          <p:cNvSpPr txBox="1"/>
          <p:nvPr>
            <p:ph idx="12" type="sldNum"/>
          </p:nvPr>
        </p:nvSpPr>
        <p:spPr>
          <a:xfrm>
            <a:off x="6553200" y="6248400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2" name="Google Shape;72;p8"/>
          <p:cNvSpPr txBox="1"/>
          <p:nvPr>
            <p:ph idx="11" type="ftr"/>
          </p:nvPr>
        </p:nvSpPr>
        <p:spPr>
          <a:xfrm>
            <a:off x="3124200" y="6248400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"/>
          <p:cNvSpPr txBox="1"/>
          <p:nvPr>
            <p:ph idx="10" type="dt"/>
          </p:nvPr>
        </p:nvSpPr>
        <p:spPr>
          <a:xfrm>
            <a:off x="457200" y="625157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75" name="Google Shape;75;p9"/>
          <p:cNvSpPr txBox="1"/>
          <p:nvPr>
            <p:ph idx="12" type="sldNum"/>
          </p:nvPr>
        </p:nvSpPr>
        <p:spPr>
          <a:xfrm>
            <a:off x="6553200" y="6248400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6" name="Google Shape;76;p9"/>
          <p:cNvSpPr txBox="1"/>
          <p:nvPr>
            <p:ph idx="11" type="ftr"/>
          </p:nvPr>
        </p:nvSpPr>
        <p:spPr>
          <a:xfrm>
            <a:off x="3124200" y="6248400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79" name="Google Shape;79;p10"/>
          <p:cNvSpPr txBox="1"/>
          <p:nvPr>
            <p:ph idx="10" type="dt"/>
          </p:nvPr>
        </p:nvSpPr>
        <p:spPr>
          <a:xfrm>
            <a:off x="457200" y="625157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0" name="Google Shape;80;p10"/>
          <p:cNvSpPr txBox="1"/>
          <p:nvPr>
            <p:ph idx="12" type="sldNum"/>
          </p:nvPr>
        </p:nvSpPr>
        <p:spPr>
          <a:xfrm>
            <a:off x="6553200" y="6248400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" name="Google Shape;81;p10"/>
          <p:cNvSpPr txBox="1"/>
          <p:nvPr>
            <p:ph idx="11" type="ftr"/>
          </p:nvPr>
        </p:nvSpPr>
        <p:spPr>
          <a:xfrm>
            <a:off x="3124200" y="6248400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4" name="Google Shape;84;p11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  <a:defRPr b="1" sz="2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5" name="Google Shape;85;p11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3528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  <a:defRPr sz="2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175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0861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260"/>
              <a:buFont typeface="Noto Sans Symbols"/>
              <a:buChar char="■"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299719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■"/>
              <a:defRPr b="0" i="0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29972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120"/>
              <a:buFont typeface="Noto Sans Symbols"/>
              <a:buChar char="■"/>
              <a:defRPr b="0" i="0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29972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120"/>
              <a:buFont typeface="Noto Sans Symbols"/>
              <a:buChar char="■"/>
              <a:defRPr b="0" i="0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29972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120"/>
              <a:buFont typeface="Noto Sans Symbols"/>
              <a:buChar char="■"/>
              <a:defRPr b="0" i="0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29972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120"/>
              <a:buFont typeface="Noto Sans Symbols"/>
              <a:buChar char="■"/>
              <a:defRPr b="0" i="0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29972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120"/>
              <a:buFont typeface="Noto Sans Symbols"/>
              <a:buChar char="■"/>
              <a:defRPr b="0" i="0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6" name="Google Shape;86;p11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  <a:defRPr b="1" sz="2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7" name="Google Shape;87;p11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3528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  <a:defRPr sz="2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175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0861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260"/>
              <a:buFont typeface="Noto Sans Symbols"/>
              <a:buChar char="■"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299719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■"/>
              <a:defRPr b="0" i="0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29972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120"/>
              <a:buFont typeface="Noto Sans Symbols"/>
              <a:buChar char="■"/>
              <a:defRPr b="0" i="0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29972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120"/>
              <a:buFont typeface="Noto Sans Symbols"/>
              <a:buChar char="■"/>
              <a:defRPr b="0" i="0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29972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120"/>
              <a:buFont typeface="Noto Sans Symbols"/>
              <a:buChar char="■"/>
              <a:defRPr b="0" i="0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29972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120"/>
              <a:buFont typeface="Noto Sans Symbols"/>
              <a:buChar char="■"/>
              <a:defRPr b="0" i="0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29972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120"/>
              <a:buFont typeface="Noto Sans Symbols"/>
              <a:buChar char="■"/>
              <a:defRPr b="0" i="0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8" name="Google Shape;88;p11"/>
          <p:cNvSpPr txBox="1"/>
          <p:nvPr>
            <p:ph idx="10" type="dt"/>
          </p:nvPr>
        </p:nvSpPr>
        <p:spPr>
          <a:xfrm>
            <a:off x="457200" y="625157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9" name="Google Shape;89;p11"/>
          <p:cNvSpPr txBox="1"/>
          <p:nvPr>
            <p:ph idx="12" type="sldNum"/>
          </p:nvPr>
        </p:nvSpPr>
        <p:spPr>
          <a:xfrm>
            <a:off x="6553200" y="6248400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0" name="Google Shape;90;p11"/>
          <p:cNvSpPr txBox="1"/>
          <p:nvPr>
            <p:ph idx="11" type="ftr"/>
          </p:nvPr>
        </p:nvSpPr>
        <p:spPr>
          <a:xfrm>
            <a:off x="3124200" y="6248400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D9EEB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9140700" cy="6850175"/>
            <a:chOff x="0" y="0"/>
            <a:chExt cx="9140700" cy="6850175"/>
          </a:xfrm>
        </p:grpSpPr>
        <p:grpSp>
          <p:nvGrpSpPr>
            <p:cNvPr id="7" name="Google Shape;7;p1"/>
            <p:cNvGrpSpPr/>
            <p:nvPr/>
          </p:nvGrpSpPr>
          <p:grpSpPr>
            <a:xfrm>
              <a:off x="2743200" y="3540125"/>
              <a:ext cx="6392850" cy="3310050"/>
              <a:chOff x="2743200" y="3540125"/>
              <a:chExt cx="6392850" cy="3310050"/>
            </a:xfrm>
          </p:grpSpPr>
          <p:sp>
            <p:nvSpPr>
              <p:cNvPr id="8" name="Google Shape;8;p1"/>
              <p:cNvSpPr/>
              <p:nvPr/>
            </p:nvSpPr>
            <p:spPr>
              <a:xfrm>
                <a:off x="2743200" y="4197350"/>
                <a:ext cx="4575300" cy="2652600"/>
              </a:xfrm>
              <a:custGeom>
                <a:rect b="b" l="l" r="r" t="t"/>
                <a:pathLst>
                  <a:path extrusionOk="0" h="120000" w="120000">
                    <a:moveTo>
                      <a:pt x="115461" y="39066"/>
                    </a:moveTo>
                    <a:lnTo>
                      <a:pt x="114087" y="37917"/>
                    </a:lnTo>
                    <a:lnTo>
                      <a:pt x="112088" y="36337"/>
                    </a:lnTo>
                    <a:lnTo>
                      <a:pt x="109590" y="34757"/>
                    </a:lnTo>
                    <a:lnTo>
                      <a:pt x="106634" y="32818"/>
                    </a:lnTo>
                    <a:lnTo>
                      <a:pt x="103261" y="30448"/>
                    </a:lnTo>
                    <a:lnTo>
                      <a:pt x="99430" y="28509"/>
                    </a:lnTo>
                    <a:lnTo>
                      <a:pt x="91727" y="24631"/>
                    </a:lnTo>
                    <a:lnTo>
                      <a:pt x="86523" y="22262"/>
                    </a:lnTo>
                    <a:lnTo>
                      <a:pt x="82026" y="19892"/>
                    </a:lnTo>
                    <a:lnTo>
                      <a:pt x="78195" y="17594"/>
                    </a:lnTo>
                    <a:lnTo>
                      <a:pt x="75239" y="15224"/>
                    </a:lnTo>
                    <a:lnTo>
                      <a:pt x="72532" y="12854"/>
                    </a:lnTo>
                    <a:lnTo>
                      <a:pt x="70492" y="10915"/>
                    </a:lnTo>
                    <a:lnTo>
                      <a:pt x="68910" y="8976"/>
                    </a:lnTo>
                    <a:lnTo>
                      <a:pt x="67786" y="7396"/>
                    </a:lnTo>
                    <a:lnTo>
                      <a:pt x="66870" y="5816"/>
                    </a:lnTo>
                    <a:lnTo>
                      <a:pt x="66204" y="4308"/>
                    </a:lnTo>
                    <a:lnTo>
                      <a:pt x="65995" y="3087"/>
                    </a:lnTo>
                    <a:lnTo>
                      <a:pt x="65746" y="1938"/>
                    </a:lnTo>
                    <a:lnTo>
                      <a:pt x="65995" y="359"/>
                    </a:lnTo>
                    <a:lnTo>
                      <a:pt x="65995" y="0"/>
                    </a:lnTo>
                    <a:lnTo>
                      <a:pt x="65287" y="1938"/>
                    </a:lnTo>
                    <a:lnTo>
                      <a:pt x="64829" y="3518"/>
                    </a:lnTo>
                    <a:lnTo>
                      <a:pt x="64829" y="5457"/>
                    </a:lnTo>
                    <a:lnTo>
                      <a:pt x="65287" y="7037"/>
                    </a:lnTo>
                    <a:lnTo>
                      <a:pt x="66204" y="8617"/>
                    </a:lnTo>
                    <a:lnTo>
                      <a:pt x="67328" y="10125"/>
                    </a:lnTo>
                    <a:lnTo>
                      <a:pt x="68702" y="11705"/>
                    </a:lnTo>
                    <a:lnTo>
                      <a:pt x="70284" y="13285"/>
                    </a:lnTo>
                    <a:lnTo>
                      <a:pt x="72324" y="14865"/>
                    </a:lnTo>
                    <a:lnTo>
                      <a:pt x="74573" y="16373"/>
                    </a:lnTo>
                    <a:lnTo>
                      <a:pt x="79319" y="19174"/>
                    </a:lnTo>
                    <a:lnTo>
                      <a:pt x="84941" y="22262"/>
                    </a:lnTo>
                    <a:lnTo>
                      <a:pt x="90853" y="24991"/>
                    </a:lnTo>
                    <a:lnTo>
                      <a:pt x="95142" y="27360"/>
                    </a:lnTo>
                    <a:lnTo>
                      <a:pt x="99181" y="29299"/>
                    </a:lnTo>
                    <a:lnTo>
                      <a:pt x="102595" y="31238"/>
                    </a:lnTo>
                    <a:lnTo>
                      <a:pt x="105759" y="33177"/>
                    </a:lnTo>
                    <a:lnTo>
                      <a:pt x="108466" y="34757"/>
                    </a:lnTo>
                    <a:lnTo>
                      <a:pt x="110714" y="36337"/>
                    </a:lnTo>
                    <a:lnTo>
                      <a:pt x="112755" y="37917"/>
                    </a:lnTo>
                    <a:lnTo>
                      <a:pt x="114087" y="39066"/>
                    </a:lnTo>
                    <a:lnTo>
                      <a:pt x="115253" y="40215"/>
                    </a:lnTo>
                    <a:lnTo>
                      <a:pt x="115919" y="41436"/>
                    </a:lnTo>
                    <a:lnTo>
                      <a:pt x="116377" y="42585"/>
                    </a:lnTo>
                    <a:lnTo>
                      <a:pt x="116585" y="44165"/>
                    </a:lnTo>
                    <a:lnTo>
                      <a:pt x="116377" y="46104"/>
                    </a:lnTo>
                    <a:lnTo>
                      <a:pt x="115919" y="47684"/>
                    </a:lnTo>
                    <a:lnTo>
                      <a:pt x="115003" y="49622"/>
                    </a:lnTo>
                    <a:lnTo>
                      <a:pt x="113671" y="51202"/>
                    </a:lnTo>
                    <a:lnTo>
                      <a:pt x="112088" y="52782"/>
                    </a:lnTo>
                    <a:lnTo>
                      <a:pt x="110048" y="54290"/>
                    </a:lnTo>
                    <a:lnTo>
                      <a:pt x="107800" y="55870"/>
                    </a:lnTo>
                    <a:lnTo>
                      <a:pt x="105301" y="57450"/>
                    </a:lnTo>
                    <a:lnTo>
                      <a:pt x="102345" y="59030"/>
                    </a:lnTo>
                    <a:lnTo>
                      <a:pt x="99181" y="60538"/>
                    </a:lnTo>
                    <a:lnTo>
                      <a:pt x="95808" y="62118"/>
                    </a:lnTo>
                    <a:lnTo>
                      <a:pt x="92185" y="63698"/>
                    </a:lnTo>
                    <a:lnTo>
                      <a:pt x="84524" y="66786"/>
                    </a:lnTo>
                    <a:lnTo>
                      <a:pt x="75905" y="70305"/>
                    </a:lnTo>
                    <a:lnTo>
                      <a:pt x="66870" y="74254"/>
                    </a:lnTo>
                    <a:lnTo>
                      <a:pt x="57376" y="78563"/>
                    </a:lnTo>
                    <a:lnTo>
                      <a:pt x="47675" y="83590"/>
                    </a:lnTo>
                    <a:lnTo>
                      <a:pt x="37973" y="89120"/>
                    </a:lnTo>
                    <a:lnTo>
                      <a:pt x="28022" y="95368"/>
                    </a:lnTo>
                    <a:lnTo>
                      <a:pt x="18320" y="102764"/>
                    </a:lnTo>
                    <a:lnTo>
                      <a:pt x="9035" y="110951"/>
                    </a:lnTo>
                    <a:lnTo>
                      <a:pt x="0" y="120000"/>
                    </a:lnTo>
                    <a:lnTo>
                      <a:pt x="14698" y="120000"/>
                    </a:lnTo>
                    <a:lnTo>
                      <a:pt x="23067" y="112531"/>
                    </a:lnTo>
                    <a:lnTo>
                      <a:pt x="31394" y="105493"/>
                    </a:lnTo>
                    <a:lnTo>
                      <a:pt x="39764" y="99676"/>
                    </a:lnTo>
                    <a:lnTo>
                      <a:pt x="47675" y="94147"/>
                    </a:lnTo>
                    <a:lnTo>
                      <a:pt x="55586" y="89120"/>
                    </a:lnTo>
                    <a:lnTo>
                      <a:pt x="63247" y="85170"/>
                    </a:lnTo>
                    <a:lnTo>
                      <a:pt x="70492" y="81292"/>
                    </a:lnTo>
                    <a:lnTo>
                      <a:pt x="77487" y="77773"/>
                    </a:lnTo>
                    <a:lnTo>
                      <a:pt x="84066" y="75044"/>
                    </a:lnTo>
                    <a:lnTo>
                      <a:pt x="90145" y="72315"/>
                    </a:lnTo>
                    <a:lnTo>
                      <a:pt x="95808" y="69946"/>
                    </a:lnTo>
                    <a:lnTo>
                      <a:pt x="101013" y="68007"/>
                    </a:lnTo>
                    <a:lnTo>
                      <a:pt x="105510" y="65637"/>
                    </a:lnTo>
                    <a:lnTo>
                      <a:pt x="109340" y="64057"/>
                    </a:lnTo>
                    <a:lnTo>
                      <a:pt x="112505" y="62118"/>
                    </a:lnTo>
                    <a:lnTo>
                      <a:pt x="115003" y="60179"/>
                    </a:lnTo>
                    <a:lnTo>
                      <a:pt x="116585" y="58599"/>
                    </a:lnTo>
                    <a:lnTo>
                      <a:pt x="117709" y="57019"/>
                    </a:lnTo>
                    <a:lnTo>
                      <a:pt x="118625" y="55080"/>
                    </a:lnTo>
                    <a:lnTo>
                      <a:pt x="119292" y="53500"/>
                    </a:lnTo>
                    <a:lnTo>
                      <a:pt x="119750" y="51992"/>
                    </a:lnTo>
                    <a:lnTo>
                      <a:pt x="120000" y="50412"/>
                    </a:lnTo>
                    <a:lnTo>
                      <a:pt x="119750" y="47253"/>
                    </a:lnTo>
                    <a:lnTo>
                      <a:pt x="118834" y="44524"/>
                    </a:lnTo>
                    <a:lnTo>
                      <a:pt x="117959" y="42226"/>
                    </a:lnTo>
                    <a:lnTo>
                      <a:pt x="116585" y="40215"/>
                    </a:lnTo>
                    <a:lnTo>
                      <a:pt x="115461" y="39066"/>
                    </a:lnTo>
                    <a:lnTo>
                      <a:pt x="115461" y="39066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2E8B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9" name="Google Shape;9;p1"/>
              <p:cNvSpPr/>
              <p:nvPr/>
            </p:nvSpPr>
            <p:spPr>
              <a:xfrm>
                <a:off x="6619875" y="4240212"/>
                <a:ext cx="1998600" cy="1287600"/>
              </a:xfrm>
              <a:custGeom>
                <a:rect b="b" l="l" r="r" t="t"/>
                <a:pathLst>
                  <a:path extrusionOk="0" h="120000" w="120000">
                    <a:moveTo>
                      <a:pt x="120000" y="90998"/>
                    </a:moveTo>
                    <a:lnTo>
                      <a:pt x="118951" y="87003"/>
                    </a:lnTo>
                    <a:lnTo>
                      <a:pt x="117903" y="83748"/>
                    </a:lnTo>
                    <a:lnTo>
                      <a:pt x="115901" y="79753"/>
                    </a:lnTo>
                    <a:lnTo>
                      <a:pt x="113232" y="76498"/>
                    </a:lnTo>
                    <a:lnTo>
                      <a:pt x="107037" y="70875"/>
                    </a:lnTo>
                    <a:lnTo>
                      <a:pt x="99316" y="65252"/>
                    </a:lnTo>
                    <a:lnTo>
                      <a:pt x="89976" y="60369"/>
                    </a:lnTo>
                    <a:lnTo>
                      <a:pt x="80158" y="56374"/>
                    </a:lnTo>
                    <a:lnTo>
                      <a:pt x="69293" y="51491"/>
                    </a:lnTo>
                    <a:lnTo>
                      <a:pt x="58427" y="47496"/>
                    </a:lnTo>
                    <a:lnTo>
                      <a:pt x="47561" y="43501"/>
                    </a:lnTo>
                    <a:lnTo>
                      <a:pt x="37267" y="38618"/>
                    </a:lnTo>
                    <a:lnTo>
                      <a:pt x="27450" y="33884"/>
                    </a:lnTo>
                    <a:lnTo>
                      <a:pt x="18586" y="29001"/>
                    </a:lnTo>
                    <a:lnTo>
                      <a:pt x="11342" y="22490"/>
                    </a:lnTo>
                    <a:lnTo>
                      <a:pt x="5146" y="16128"/>
                    </a:lnTo>
                    <a:lnTo>
                      <a:pt x="3145" y="12872"/>
                    </a:lnTo>
                    <a:lnTo>
                      <a:pt x="1525" y="8877"/>
                    </a:lnTo>
                    <a:lnTo>
                      <a:pt x="476" y="4882"/>
                    </a:lnTo>
                    <a:lnTo>
                      <a:pt x="0" y="0"/>
                    </a:lnTo>
                    <a:lnTo>
                      <a:pt x="0" y="887"/>
                    </a:lnTo>
                    <a:lnTo>
                      <a:pt x="0" y="1627"/>
                    </a:lnTo>
                    <a:lnTo>
                      <a:pt x="0" y="5622"/>
                    </a:lnTo>
                    <a:lnTo>
                      <a:pt x="476" y="8877"/>
                    </a:lnTo>
                    <a:lnTo>
                      <a:pt x="1525" y="12872"/>
                    </a:lnTo>
                    <a:lnTo>
                      <a:pt x="3145" y="16868"/>
                    </a:lnTo>
                    <a:lnTo>
                      <a:pt x="5146" y="21011"/>
                    </a:lnTo>
                    <a:lnTo>
                      <a:pt x="8292" y="25745"/>
                    </a:lnTo>
                    <a:lnTo>
                      <a:pt x="11914" y="30628"/>
                    </a:lnTo>
                    <a:lnTo>
                      <a:pt x="17061" y="35511"/>
                    </a:lnTo>
                    <a:lnTo>
                      <a:pt x="23256" y="41134"/>
                    </a:lnTo>
                    <a:lnTo>
                      <a:pt x="31072" y="45869"/>
                    </a:lnTo>
                    <a:lnTo>
                      <a:pt x="39841" y="51491"/>
                    </a:lnTo>
                    <a:lnTo>
                      <a:pt x="50135" y="56374"/>
                    </a:lnTo>
                    <a:lnTo>
                      <a:pt x="62621" y="61257"/>
                    </a:lnTo>
                    <a:lnTo>
                      <a:pt x="71389" y="64364"/>
                    </a:lnTo>
                    <a:lnTo>
                      <a:pt x="79110" y="68508"/>
                    </a:lnTo>
                    <a:lnTo>
                      <a:pt x="85877" y="72503"/>
                    </a:lnTo>
                    <a:lnTo>
                      <a:pt x="92073" y="75758"/>
                    </a:lnTo>
                    <a:lnTo>
                      <a:pt x="96743" y="79753"/>
                    </a:lnTo>
                    <a:lnTo>
                      <a:pt x="100365" y="83748"/>
                    </a:lnTo>
                    <a:lnTo>
                      <a:pt x="102938" y="87743"/>
                    </a:lnTo>
                    <a:lnTo>
                      <a:pt x="105035" y="91738"/>
                    </a:lnTo>
                    <a:lnTo>
                      <a:pt x="105988" y="95881"/>
                    </a:lnTo>
                    <a:lnTo>
                      <a:pt x="106560" y="99876"/>
                    </a:lnTo>
                    <a:lnTo>
                      <a:pt x="105988" y="103131"/>
                    </a:lnTo>
                    <a:lnTo>
                      <a:pt x="104463" y="107127"/>
                    </a:lnTo>
                    <a:lnTo>
                      <a:pt x="102938" y="110382"/>
                    </a:lnTo>
                    <a:lnTo>
                      <a:pt x="100365" y="113489"/>
                    </a:lnTo>
                    <a:lnTo>
                      <a:pt x="96743" y="116744"/>
                    </a:lnTo>
                    <a:lnTo>
                      <a:pt x="93121" y="119999"/>
                    </a:lnTo>
                    <a:lnTo>
                      <a:pt x="99793" y="116744"/>
                    </a:lnTo>
                    <a:lnTo>
                      <a:pt x="105512" y="113489"/>
                    </a:lnTo>
                    <a:lnTo>
                      <a:pt x="110182" y="110382"/>
                    </a:lnTo>
                    <a:lnTo>
                      <a:pt x="114281" y="107127"/>
                    </a:lnTo>
                    <a:lnTo>
                      <a:pt x="116854" y="103871"/>
                    </a:lnTo>
                    <a:lnTo>
                      <a:pt x="118951" y="99876"/>
                    </a:lnTo>
                    <a:lnTo>
                      <a:pt x="120000" y="95881"/>
                    </a:lnTo>
                    <a:lnTo>
                      <a:pt x="120000" y="90998"/>
                    </a:lnTo>
                    <a:lnTo>
                      <a:pt x="120000" y="90998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2E8B"/>
                  </a:gs>
                </a:gsLst>
                <a:lin ang="2700006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10" name="Google Shape;10;p1"/>
              <p:cNvSpPr/>
              <p:nvPr/>
            </p:nvSpPr>
            <p:spPr>
              <a:xfrm>
                <a:off x="4603750" y="5311775"/>
                <a:ext cx="4522800" cy="1538400"/>
              </a:xfrm>
              <a:custGeom>
                <a:rect b="b" l="l" r="r" t="t"/>
                <a:pathLst>
                  <a:path extrusionOk="0" h="120000" w="120000">
                    <a:moveTo>
                      <a:pt x="3875" y="118637"/>
                    </a:moveTo>
                    <a:lnTo>
                      <a:pt x="0" y="120000"/>
                    </a:lnTo>
                    <a:lnTo>
                      <a:pt x="16468" y="120000"/>
                    </a:lnTo>
                    <a:lnTo>
                      <a:pt x="18280" y="117275"/>
                    </a:lnTo>
                    <a:lnTo>
                      <a:pt x="20343" y="113188"/>
                    </a:lnTo>
                    <a:lnTo>
                      <a:pt x="23334" y="108482"/>
                    </a:lnTo>
                    <a:lnTo>
                      <a:pt x="26746" y="103777"/>
                    </a:lnTo>
                    <a:lnTo>
                      <a:pt x="30621" y="98328"/>
                    </a:lnTo>
                    <a:lnTo>
                      <a:pt x="35212" y="92260"/>
                    </a:lnTo>
                    <a:lnTo>
                      <a:pt x="40477" y="86191"/>
                    </a:lnTo>
                    <a:lnTo>
                      <a:pt x="46416" y="79504"/>
                    </a:lnTo>
                    <a:lnTo>
                      <a:pt x="53029" y="72074"/>
                    </a:lnTo>
                    <a:lnTo>
                      <a:pt x="60358" y="64643"/>
                    </a:lnTo>
                    <a:lnTo>
                      <a:pt x="68360" y="57213"/>
                    </a:lnTo>
                    <a:lnTo>
                      <a:pt x="77037" y="49907"/>
                    </a:lnTo>
                    <a:lnTo>
                      <a:pt x="86640" y="42476"/>
                    </a:lnTo>
                    <a:lnTo>
                      <a:pt x="96918" y="35046"/>
                    </a:lnTo>
                    <a:lnTo>
                      <a:pt x="108122" y="27616"/>
                    </a:lnTo>
                    <a:lnTo>
                      <a:pt x="120000" y="20185"/>
                    </a:lnTo>
                    <a:lnTo>
                      <a:pt x="120000" y="0"/>
                    </a:lnTo>
                    <a:lnTo>
                      <a:pt x="118652" y="1981"/>
                    </a:lnTo>
                    <a:lnTo>
                      <a:pt x="116798" y="4086"/>
                    </a:lnTo>
                    <a:lnTo>
                      <a:pt x="114524" y="6687"/>
                    </a:lnTo>
                    <a:lnTo>
                      <a:pt x="111533" y="9411"/>
                    </a:lnTo>
                    <a:lnTo>
                      <a:pt x="108332" y="12136"/>
                    </a:lnTo>
                    <a:lnTo>
                      <a:pt x="104921" y="14860"/>
                    </a:lnTo>
                    <a:lnTo>
                      <a:pt x="101045" y="18204"/>
                    </a:lnTo>
                    <a:lnTo>
                      <a:pt x="96918" y="20928"/>
                    </a:lnTo>
                    <a:lnTo>
                      <a:pt x="88241" y="27616"/>
                    </a:lnTo>
                    <a:lnTo>
                      <a:pt x="79564" y="34303"/>
                    </a:lnTo>
                    <a:lnTo>
                      <a:pt x="71098" y="40371"/>
                    </a:lnTo>
                    <a:lnTo>
                      <a:pt x="66970" y="43839"/>
                    </a:lnTo>
                    <a:lnTo>
                      <a:pt x="63306" y="47182"/>
                    </a:lnTo>
                    <a:lnTo>
                      <a:pt x="46626" y="62662"/>
                    </a:lnTo>
                    <a:lnTo>
                      <a:pt x="38413" y="71455"/>
                    </a:lnTo>
                    <a:lnTo>
                      <a:pt x="30621" y="80123"/>
                    </a:lnTo>
                    <a:lnTo>
                      <a:pt x="23081" y="88916"/>
                    </a:lnTo>
                    <a:lnTo>
                      <a:pt x="16005" y="98328"/>
                    </a:lnTo>
                    <a:lnTo>
                      <a:pt x="9603" y="108482"/>
                    </a:lnTo>
                    <a:lnTo>
                      <a:pt x="3875" y="118637"/>
                    </a:lnTo>
                    <a:lnTo>
                      <a:pt x="3875" y="118637"/>
                    </a:lnTo>
                    <a:close/>
                  </a:path>
                </a:pathLst>
              </a:custGeom>
              <a:gradFill>
                <a:gsLst>
                  <a:gs pos="0">
                    <a:srgbClr val="002A7D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11" name="Google Shape;11;p1"/>
              <p:cNvSpPr/>
              <p:nvPr/>
            </p:nvSpPr>
            <p:spPr>
              <a:xfrm>
                <a:off x="4362450" y="3540125"/>
                <a:ext cx="4773600" cy="3309900"/>
              </a:xfrm>
              <a:custGeom>
                <a:rect b="b" l="l" r="r" t="t"/>
                <a:pathLst>
                  <a:path extrusionOk="0" h="120000" w="120000">
                    <a:moveTo>
                      <a:pt x="56947" y="25381"/>
                    </a:moveTo>
                    <a:lnTo>
                      <a:pt x="57186" y="27280"/>
                    </a:lnTo>
                    <a:lnTo>
                      <a:pt x="57625" y="28834"/>
                    </a:lnTo>
                    <a:lnTo>
                      <a:pt x="58264" y="30388"/>
                    </a:lnTo>
                    <a:lnTo>
                      <a:pt x="59142" y="31654"/>
                    </a:lnTo>
                    <a:lnTo>
                      <a:pt x="61496" y="34129"/>
                    </a:lnTo>
                    <a:lnTo>
                      <a:pt x="64768" y="36661"/>
                    </a:lnTo>
                    <a:lnTo>
                      <a:pt x="68440" y="38561"/>
                    </a:lnTo>
                    <a:lnTo>
                      <a:pt x="72550" y="40402"/>
                    </a:lnTo>
                    <a:lnTo>
                      <a:pt x="76900" y="42302"/>
                    </a:lnTo>
                    <a:lnTo>
                      <a:pt x="81449" y="43856"/>
                    </a:lnTo>
                    <a:lnTo>
                      <a:pt x="85999" y="45410"/>
                    </a:lnTo>
                    <a:lnTo>
                      <a:pt x="90548" y="47309"/>
                    </a:lnTo>
                    <a:lnTo>
                      <a:pt x="94659" y="48863"/>
                    </a:lnTo>
                    <a:lnTo>
                      <a:pt x="98330" y="50762"/>
                    </a:lnTo>
                    <a:lnTo>
                      <a:pt x="101802" y="52949"/>
                    </a:lnTo>
                    <a:lnTo>
                      <a:pt x="104396" y="55136"/>
                    </a:lnTo>
                    <a:lnTo>
                      <a:pt x="105274" y="56402"/>
                    </a:lnTo>
                    <a:lnTo>
                      <a:pt x="106112" y="57956"/>
                    </a:lnTo>
                    <a:lnTo>
                      <a:pt x="106790" y="59223"/>
                    </a:lnTo>
                    <a:lnTo>
                      <a:pt x="106990" y="60776"/>
                    </a:lnTo>
                    <a:lnTo>
                      <a:pt x="106990" y="62330"/>
                    </a:lnTo>
                    <a:lnTo>
                      <a:pt x="106790" y="63597"/>
                    </a:lnTo>
                    <a:lnTo>
                      <a:pt x="106351" y="64863"/>
                    </a:lnTo>
                    <a:lnTo>
                      <a:pt x="105473" y="66129"/>
                    </a:lnTo>
                    <a:lnTo>
                      <a:pt x="104396" y="67338"/>
                    </a:lnTo>
                    <a:lnTo>
                      <a:pt x="103079" y="68316"/>
                    </a:lnTo>
                    <a:lnTo>
                      <a:pt x="101563" y="69525"/>
                    </a:lnTo>
                    <a:lnTo>
                      <a:pt x="99847" y="70503"/>
                    </a:lnTo>
                    <a:lnTo>
                      <a:pt x="97692" y="71424"/>
                    </a:lnTo>
                    <a:lnTo>
                      <a:pt x="95297" y="72345"/>
                    </a:lnTo>
                    <a:lnTo>
                      <a:pt x="92903" y="73323"/>
                    </a:lnTo>
                    <a:lnTo>
                      <a:pt x="90109" y="74244"/>
                    </a:lnTo>
                    <a:lnTo>
                      <a:pt x="84043" y="76431"/>
                    </a:lnTo>
                    <a:lnTo>
                      <a:pt x="77100" y="78964"/>
                    </a:lnTo>
                    <a:lnTo>
                      <a:pt x="69517" y="81784"/>
                    </a:lnTo>
                    <a:lnTo>
                      <a:pt x="61097" y="84892"/>
                    </a:lnTo>
                    <a:lnTo>
                      <a:pt x="52198" y="88633"/>
                    </a:lnTo>
                    <a:lnTo>
                      <a:pt x="42660" y="93064"/>
                    </a:lnTo>
                    <a:lnTo>
                      <a:pt x="32723" y="98359"/>
                    </a:lnTo>
                    <a:lnTo>
                      <a:pt x="22108" y="104633"/>
                    </a:lnTo>
                    <a:lnTo>
                      <a:pt x="11253" y="111827"/>
                    </a:lnTo>
                    <a:lnTo>
                      <a:pt x="0" y="120000"/>
                    </a:lnTo>
                    <a:lnTo>
                      <a:pt x="6065" y="120000"/>
                    </a:lnTo>
                    <a:lnTo>
                      <a:pt x="9737" y="119366"/>
                    </a:lnTo>
                    <a:lnTo>
                      <a:pt x="15404" y="114647"/>
                    </a:lnTo>
                    <a:lnTo>
                      <a:pt x="21429" y="109928"/>
                    </a:lnTo>
                    <a:lnTo>
                      <a:pt x="27934" y="105553"/>
                    </a:lnTo>
                    <a:lnTo>
                      <a:pt x="35078" y="101467"/>
                    </a:lnTo>
                    <a:lnTo>
                      <a:pt x="42460" y="97438"/>
                    </a:lnTo>
                    <a:lnTo>
                      <a:pt x="50242" y="93352"/>
                    </a:lnTo>
                    <a:lnTo>
                      <a:pt x="66285" y="86158"/>
                    </a:lnTo>
                    <a:lnTo>
                      <a:pt x="69757" y="84604"/>
                    </a:lnTo>
                    <a:lnTo>
                      <a:pt x="73628" y="82992"/>
                    </a:lnTo>
                    <a:lnTo>
                      <a:pt x="81649" y="80172"/>
                    </a:lnTo>
                    <a:lnTo>
                      <a:pt x="89870" y="77064"/>
                    </a:lnTo>
                    <a:lnTo>
                      <a:pt x="98091" y="73956"/>
                    </a:lnTo>
                    <a:lnTo>
                      <a:pt x="101802" y="72690"/>
                    </a:lnTo>
                    <a:lnTo>
                      <a:pt x="105473" y="71136"/>
                    </a:lnTo>
                    <a:lnTo>
                      <a:pt x="108945" y="69870"/>
                    </a:lnTo>
                    <a:lnTo>
                      <a:pt x="111978" y="68604"/>
                    </a:lnTo>
                    <a:lnTo>
                      <a:pt x="114772" y="67338"/>
                    </a:lnTo>
                    <a:lnTo>
                      <a:pt x="116967" y="66129"/>
                    </a:lnTo>
                    <a:lnTo>
                      <a:pt x="118683" y="65151"/>
                    </a:lnTo>
                    <a:lnTo>
                      <a:pt x="120000" y="64230"/>
                    </a:lnTo>
                    <a:lnTo>
                      <a:pt x="120000" y="50129"/>
                    </a:lnTo>
                    <a:lnTo>
                      <a:pt x="117366" y="49496"/>
                    </a:lnTo>
                    <a:lnTo>
                      <a:pt x="114133" y="48575"/>
                    </a:lnTo>
                    <a:lnTo>
                      <a:pt x="110661" y="47597"/>
                    </a:lnTo>
                    <a:lnTo>
                      <a:pt x="106551" y="46388"/>
                    </a:lnTo>
                    <a:lnTo>
                      <a:pt x="102440" y="45122"/>
                    </a:lnTo>
                    <a:lnTo>
                      <a:pt x="98091" y="43568"/>
                    </a:lnTo>
                    <a:lnTo>
                      <a:pt x="89431" y="40402"/>
                    </a:lnTo>
                    <a:lnTo>
                      <a:pt x="85320" y="38561"/>
                    </a:lnTo>
                    <a:lnTo>
                      <a:pt x="81649" y="36661"/>
                    </a:lnTo>
                    <a:lnTo>
                      <a:pt x="78177" y="34762"/>
                    </a:lnTo>
                    <a:lnTo>
                      <a:pt x="75144" y="32575"/>
                    </a:lnTo>
                    <a:lnTo>
                      <a:pt x="72790" y="30733"/>
                    </a:lnTo>
                    <a:lnTo>
                      <a:pt x="71034" y="28489"/>
                    </a:lnTo>
                    <a:lnTo>
                      <a:pt x="70595" y="27280"/>
                    </a:lnTo>
                    <a:lnTo>
                      <a:pt x="70156" y="26302"/>
                    </a:lnTo>
                    <a:lnTo>
                      <a:pt x="69956" y="25093"/>
                    </a:lnTo>
                    <a:lnTo>
                      <a:pt x="70156" y="24115"/>
                    </a:lnTo>
                    <a:lnTo>
                      <a:pt x="71034" y="21928"/>
                    </a:lnTo>
                    <a:lnTo>
                      <a:pt x="72351" y="19741"/>
                    </a:lnTo>
                    <a:lnTo>
                      <a:pt x="74306" y="18187"/>
                    </a:lnTo>
                    <a:lnTo>
                      <a:pt x="76661" y="16633"/>
                    </a:lnTo>
                    <a:lnTo>
                      <a:pt x="79255" y="15366"/>
                    </a:lnTo>
                    <a:lnTo>
                      <a:pt x="82287" y="14100"/>
                    </a:lnTo>
                    <a:lnTo>
                      <a:pt x="85759" y="13179"/>
                    </a:lnTo>
                    <a:lnTo>
                      <a:pt x="89231" y="12258"/>
                    </a:lnTo>
                    <a:lnTo>
                      <a:pt x="97013" y="10359"/>
                    </a:lnTo>
                    <a:lnTo>
                      <a:pt x="104835" y="9093"/>
                    </a:lnTo>
                    <a:lnTo>
                      <a:pt x="112816" y="7194"/>
                    </a:lnTo>
                    <a:lnTo>
                      <a:pt x="116528" y="6273"/>
                    </a:lnTo>
                    <a:lnTo>
                      <a:pt x="120000" y="5007"/>
                    </a:lnTo>
                    <a:lnTo>
                      <a:pt x="120000" y="0"/>
                    </a:lnTo>
                    <a:lnTo>
                      <a:pt x="116089" y="1266"/>
                    </a:lnTo>
                    <a:lnTo>
                      <a:pt x="111539" y="2532"/>
                    </a:lnTo>
                    <a:lnTo>
                      <a:pt x="106790" y="3798"/>
                    </a:lnTo>
                    <a:lnTo>
                      <a:pt x="101802" y="4719"/>
                    </a:lnTo>
                    <a:lnTo>
                      <a:pt x="91187" y="6906"/>
                    </a:lnTo>
                    <a:lnTo>
                      <a:pt x="85999" y="7827"/>
                    </a:lnTo>
                    <a:lnTo>
                      <a:pt x="81010" y="9093"/>
                    </a:lnTo>
                    <a:lnTo>
                      <a:pt x="76022" y="10014"/>
                    </a:lnTo>
                    <a:lnTo>
                      <a:pt x="71473" y="11625"/>
                    </a:lnTo>
                    <a:lnTo>
                      <a:pt x="67362" y="13179"/>
                    </a:lnTo>
                    <a:lnTo>
                      <a:pt x="63890" y="15021"/>
                    </a:lnTo>
                    <a:lnTo>
                      <a:pt x="60857" y="17266"/>
                    </a:lnTo>
                    <a:lnTo>
                      <a:pt x="58703" y="19453"/>
                    </a:lnTo>
                    <a:lnTo>
                      <a:pt x="58064" y="20661"/>
                    </a:lnTo>
                    <a:lnTo>
                      <a:pt x="57386" y="22273"/>
                    </a:lnTo>
                    <a:lnTo>
                      <a:pt x="56947" y="23827"/>
                    </a:lnTo>
                    <a:lnTo>
                      <a:pt x="56947" y="25381"/>
                    </a:lnTo>
                    <a:lnTo>
                      <a:pt x="56947" y="2538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7145337" y="3678237"/>
                <a:ext cx="1981200" cy="855600"/>
              </a:xfrm>
              <a:custGeom>
                <a:rect b="b" l="l" r="r" t="t"/>
                <a:pathLst>
                  <a:path extrusionOk="0" h="120000" w="120000">
                    <a:moveTo>
                      <a:pt x="0" y="73914"/>
                    </a:moveTo>
                    <a:lnTo>
                      <a:pt x="0" y="80148"/>
                    </a:lnTo>
                    <a:lnTo>
                      <a:pt x="480" y="86159"/>
                    </a:lnTo>
                    <a:lnTo>
                      <a:pt x="2596" y="92170"/>
                    </a:lnTo>
                    <a:lnTo>
                      <a:pt x="5192" y="97068"/>
                    </a:lnTo>
                    <a:lnTo>
                      <a:pt x="8846" y="103079"/>
                    </a:lnTo>
                    <a:lnTo>
                      <a:pt x="13557" y="109090"/>
                    </a:lnTo>
                    <a:lnTo>
                      <a:pt x="18750" y="113988"/>
                    </a:lnTo>
                    <a:lnTo>
                      <a:pt x="24519" y="120000"/>
                    </a:lnTo>
                    <a:lnTo>
                      <a:pt x="20384" y="115102"/>
                    </a:lnTo>
                    <a:lnTo>
                      <a:pt x="17211" y="109090"/>
                    </a:lnTo>
                    <a:lnTo>
                      <a:pt x="15096" y="104192"/>
                    </a:lnTo>
                    <a:lnTo>
                      <a:pt x="13557" y="99517"/>
                    </a:lnTo>
                    <a:lnTo>
                      <a:pt x="13076" y="94619"/>
                    </a:lnTo>
                    <a:lnTo>
                      <a:pt x="13076" y="89721"/>
                    </a:lnTo>
                    <a:lnTo>
                      <a:pt x="13557" y="84823"/>
                    </a:lnTo>
                    <a:lnTo>
                      <a:pt x="15096" y="81261"/>
                    </a:lnTo>
                    <a:lnTo>
                      <a:pt x="17211" y="76363"/>
                    </a:lnTo>
                    <a:lnTo>
                      <a:pt x="19326" y="72801"/>
                    </a:lnTo>
                    <a:lnTo>
                      <a:pt x="25576" y="65454"/>
                    </a:lnTo>
                    <a:lnTo>
                      <a:pt x="33942" y="58330"/>
                    </a:lnTo>
                    <a:lnTo>
                      <a:pt x="42788" y="52096"/>
                    </a:lnTo>
                    <a:lnTo>
                      <a:pt x="53269" y="47421"/>
                    </a:lnTo>
                    <a:lnTo>
                      <a:pt x="63653" y="42523"/>
                    </a:lnTo>
                    <a:lnTo>
                      <a:pt x="85576" y="34063"/>
                    </a:lnTo>
                    <a:lnTo>
                      <a:pt x="95480" y="30278"/>
                    </a:lnTo>
                    <a:lnTo>
                      <a:pt x="104903" y="26716"/>
                    </a:lnTo>
                    <a:lnTo>
                      <a:pt x="113269" y="25602"/>
                    </a:lnTo>
                    <a:lnTo>
                      <a:pt x="120000" y="23153"/>
                    </a:lnTo>
                    <a:lnTo>
                      <a:pt x="120000" y="0"/>
                    </a:lnTo>
                    <a:lnTo>
                      <a:pt x="111634" y="4897"/>
                    </a:lnTo>
                    <a:lnTo>
                      <a:pt x="102788" y="8460"/>
                    </a:lnTo>
                    <a:lnTo>
                      <a:pt x="84038" y="15807"/>
                    </a:lnTo>
                    <a:lnTo>
                      <a:pt x="64711" y="20705"/>
                    </a:lnTo>
                    <a:lnTo>
                      <a:pt x="46442" y="28051"/>
                    </a:lnTo>
                    <a:lnTo>
                      <a:pt x="37596" y="31614"/>
                    </a:lnTo>
                    <a:lnTo>
                      <a:pt x="29711" y="35176"/>
                    </a:lnTo>
                    <a:lnTo>
                      <a:pt x="21923" y="40074"/>
                    </a:lnTo>
                    <a:lnTo>
                      <a:pt x="15673" y="44972"/>
                    </a:lnTo>
                    <a:lnTo>
                      <a:pt x="9903" y="50983"/>
                    </a:lnTo>
                    <a:lnTo>
                      <a:pt x="5192" y="56994"/>
                    </a:lnTo>
                    <a:lnTo>
                      <a:pt x="2115" y="65454"/>
                    </a:lnTo>
                    <a:lnTo>
                      <a:pt x="0" y="73914"/>
                    </a:lnTo>
                    <a:lnTo>
                      <a:pt x="0" y="73914"/>
                    </a:lnTo>
                    <a:close/>
                  </a:path>
                </a:pathLst>
              </a:custGeom>
              <a:gradFill>
                <a:gsLst>
                  <a:gs pos="0">
                    <a:srgbClr val="002D86"/>
                  </a:gs>
                  <a:gs pos="100000">
                    <a:schemeClr val="dk2"/>
                  </a:gs>
                </a:gsLst>
                <a:lin ang="2700006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</p:grpSp>
        <p:sp>
          <p:nvSpPr>
            <p:cNvPr id="13" name="Google Shape;13;p1"/>
            <p:cNvSpPr/>
            <p:nvPr/>
          </p:nvSpPr>
          <p:spPr>
            <a:xfrm>
              <a:off x="5273675" y="2128837"/>
              <a:ext cx="2897100" cy="2439900"/>
            </a:xfrm>
            <a:custGeom>
              <a:rect b="b" l="l" r="r" t="t"/>
              <a:pathLst>
                <a:path extrusionOk="0" h="120000" w="120000">
                  <a:moveTo>
                    <a:pt x="40296" y="88876"/>
                  </a:moveTo>
                  <a:lnTo>
                    <a:pt x="51324" y="86671"/>
                  </a:lnTo>
                  <a:lnTo>
                    <a:pt x="61567" y="84465"/>
                  </a:lnTo>
                  <a:lnTo>
                    <a:pt x="70923" y="82668"/>
                  </a:lnTo>
                  <a:lnTo>
                    <a:pt x="79442" y="80462"/>
                  </a:lnTo>
                  <a:lnTo>
                    <a:pt x="87073" y="78175"/>
                  </a:lnTo>
                  <a:lnTo>
                    <a:pt x="93867" y="75970"/>
                  </a:lnTo>
                  <a:lnTo>
                    <a:pt x="100139" y="73274"/>
                  </a:lnTo>
                  <a:lnTo>
                    <a:pt x="105209" y="71068"/>
                  </a:lnTo>
                  <a:lnTo>
                    <a:pt x="109756" y="67964"/>
                  </a:lnTo>
                  <a:lnTo>
                    <a:pt x="113466" y="65350"/>
                  </a:lnTo>
                  <a:lnTo>
                    <a:pt x="116027" y="61756"/>
                  </a:lnTo>
                  <a:lnTo>
                    <a:pt x="118275" y="58162"/>
                  </a:lnTo>
                  <a:lnTo>
                    <a:pt x="119425" y="54649"/>
                  </a:lnTo>
                  <a:lnTo>
                    <a:pt x="120000" y="50156"/>
                  </a:lnTo>
                  <a:lnTo>
                    <a:pt x="119686" y="45745"/>
                  </a:lnTo>
                  <a:lnTo>
                    <a:pt x="118588" y="40844"/>
                  </a:lnTo>
                  <a:lnTo>
                    <a:pt x="117125" y="37331"/>
                  </a:lnTo>
                  <a:lnTo>
                    <a:pt x="114878" y="33328"/>
                  </a:lnTo>
                  <a:lnTo>
                    <a:pt x="112055" y="29734"/>
                  </a:lnTo>
                  <a:lnTo>
                    <a:pt x="108658" y="26221"/>
                  </a:lnTo>
                  <a:lnTo>
                    <a:pt x="104947" y="22627"/>
                  </a:lnTo>
                  <a:lnTo>
                    <a:pt x="100714" y="19115"/>
                  </a:lnTo>
                  <a:lnTo>
                    <a:pt x="92456" y="12825"/>
                  </a:lnTo>
                  <a:lnTo>
                    <a:pt x="88222" y="10211"/>
                  </a:lnTo>
                  <a:lnTo>
                    <a:pt x="84250" y="7515"/>
                  </a:lnTo>
                  <a:lnTo>
                    <a:pt x="80278" y="5309"/>
                  </a:lnTo>
                  <a:lnTo>
                    <a:pt x="77142" y="3512"/>
                  </a:lnTo>
                  <a:lnTo>
                    <a:pt x="74320" y="2205"/>
                  </a:lnTo>
                  <a:lnTo>
                    <a:pt x="72334" y="816"/>
                  </a:lnTo>
                  <a:lnTo>
                    <a:pt x="70923" y="408"/>
                  </a:lnTo>
                  <a:lnTo>
                    <a:pt x="70348" y="0"/>
                  </a:lnTo>
                  <a:lnTo>
                    <a:pt x="78292" y="4411"/>
                  </a:lnTo>
                  <a:lnTo>
                    <a:pt x="86498" y="9720"/>
                  </a:lnTo>
                  <a:lnTo>
                    <a:pt x="94442" y="15112"/>
                  </a:lnTo>
                  <a:lnTo>
                    <a:pt x="101811" y="20830"/>
                  </a:lnTo>
                  <a:lnTo>
                    <a:pt x="105209" y="23526"/>
                  </a:lnTo>
                  <a:lnTo>
                    <a:pt x="108083" y="26630"/>
                  </a:lnTo>
                  <a:lnTo>
                    <a:pt x="110905" y="29734"/>
                  </a:lnTo>
                  <a:lnTo>
                    <a:pt x="113466" y="32838"/>
                  </a:lnTo>
                  <a:lnTo>
                    <a:pt x="115452" y="35942"/>
                  </a:lnTo>
                  <a:lnTo>
                    <a:pt x="116864" y="39046"/>
                  </a:lnTo>
                  <a:lnTo>
                    <a:pt x="117700" y="42641"/>
                  </a:lnTo>
                  <a:lnTo>
                    <a:pt x="118275" y="45745"/>
                  </a:lnTo>
                  <a:lnTo>
                    <a:pt x="118013" y="48849"/>
                  </a:lnTo>
                  <a:lnTo>
                    <a:pt x="117125" y="51953"/>
                  </a:lnTo>
                  <a:lnTo>
                    <a:pt x="115714" y="54649"/>
                  </a:lnTo>
                  <a:lnTo>
                    <a:pt x="113466" y="57345"/>
                  </a:lnTo>
                  <a:lnTo>
                    <a:pt x="110905" y="59550"/>
                  </a:lnTo>
                  <a:lnTo>
                    <a:pt x="107770" y="61756"/>
                  </a:lnTo>
                  <a:lnTo>
                    <a:pt x="104372" y="63553"/>
                  </a:lnTo>
                  <a:lnTo>
                    <a:pt x="100400" y="65350"/>
                  </a:lnTo>
                  <a:lnTo>
                    <a:pt x="95853" y="67066"/>
                  </a:lnTo>
                  <a:lnTo>
                    <a:pt x="91358" y="68863"/>
                  </a:lnTo>
                  <a:lnTo>
                    <a:pt x="81114" y="71558"/>
                  </a:lnTo>
                  <a:lnTo>
                    <a:pt x="70609" y="74172"/>
                  </a:lnTo>
                  <a:lnTo>
                    <a:pt x="59268" y="76868"/>
                  </a:lnTo>
                  <a:lnTo>
                    <a:pt x="48240" y="79074"/>
                  </a:lnTo>
                  <a:lnTo>
                    <a:pt x="37421" y="81279"/>
                  </a:lnTo>
                  <a:lnTo>
                    <a:pt x="27229" y="83975"/>
                  </a:lnTo>
                  <a:lnTo>
                    <a:pt x="22682" y="85282"/>
                  </a:lnTo>
                  <a:lnTo>
                    <a:pt x="18449" y="87079"/>
                  </a:lnTo>
                  <a:lnTo>
                    <a:pt x="14477" y="88386"/>
                  </a:lnTo>
                  <a:lnTo>
                    <a:pt x="10766" y="90183"/>
                  </a:lnTo>
                  <a:lnTo>
                    <a:pt x="7682" y="91980"/>
                  </a:lnTo>
                  <a:lnTo>
                    <a:pt x="4808" y="93778"/>
                  </a:lnTo>
                  <a:lnTo>
                    <a:pt x="2822" y="95983"/>
                  </a:lnTo>
                  <a:lnTo>
                    <a:pt x="1149" y="98189"/>
                  </a:lnTo>
                  <a:lnTo>
                    <a:pt x="313" y="100394"/>
                  </a:lnTo>
                  <a:lnTo>
                    <a:pt x="0" y="103090"/>
                  </a:lnTo>
                  <a:lnTo>
                    <a:pt x="574" y="105786"/>
                  </a:lnTo>
                  <a:lnTo>
                    <a:pt x="1411" y="108400"/>
                  </a:lnTo>
                  <a:lnTo>
                    <a:pt x="2822" y="110687"/>
                  </a:lnTo>
                  <a:lnTo>
                    <a:pt x="5121" y="112893"/>
                  </a:lnTo>
                  <a:lnTo>
                    <a:pt x="7369" y="114690"/>
                  </a:lnTo>
                  <a:lnTo>
                    <a:pt x="10243" y="116405"/>
                  </a:lnTo>
                  <a:lnTo>
                    <a:pt x="13641" y="118202"/>
                  </a:lnTo>
                  <a:lnTo>
                    <a:pt x="17038" y="120000"/>
                  </a:lnTo>
                  <a:lnTo>
                    <a:pt x="13902" y="117794"/>
                  </a:lnTo>
                  <a:lnTo>
                    <a:pt x="11341" y="115507"/>
                  </a:lnTo>
                  <a:lnTo>
                    <a:pt x="9094" y="113301"/>
                  </a:lnTo>
                  <a:lnTo>
                    <a:pt x="7682" y="111095"/>
                  </a:lnTo>
                  <a:lnTo>
                    <a:pt x="6533" y="108890"/>
                  </a:lnTo>
                  <a:lnTo>
                    <a:pt x="6271" y="106684"/>
                  </a:lnTo>
                  <a:lnTo>
                    <a:pt x="6533" y="104397"/>
                  </a:lnTo>
                  <a:lnTo>
                    <a:pt x="7369" y="102682"/>
                  </a:lnTo>
                  <a:lnTo>
                    <a:pt x="9094" y="100394"/>
                  </a:lnTo>
                  <a:lnTo>
                    <a:pt x="11080" y="98679"/>
                  </a:lnTo>
                  <a:lnTo>
                    <a:pt x="14216" y="96882"/>
                  </a:lnTo>
                  <a:lnTo>
                    <a:pt x="17874" y="95085"/>
                  </a:lnTo>
                  <a:lnTo>
                    <a:pt x="22108" y="93287"/>
                  </a:lnTo>
                  <a:lnTo>
                    <a:pt x="27543" y="91572"/>
                  </a:lnTo>
                  <a:lnTo>
                    <a:pt x="33501" y="90183"/>
                  </a:lnTo>
                  <a:lnTo>
                    <a:pt x="40296" y="88876"/>
                  </a:lnTo>
                  <a:lnTo>
                    <a:pt x="40296" y="88876"/>
                  </a:lnTo>
                  <a:close/>
                </a:path>
              </a:pathLst>
            </a:custGeom>
            <a:gradFill>
              <a:gsLst>
                <a:gs pos="0">
                  <a:srgbClr val="002B82"/>
                </a:gs>
                <a:gs pos="100000">
                  <a:schemeClr val="dk2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0" y="0"/>
              <a:ext cx="9140700" cy="28194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15" name="Google Shape;15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7084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  <a:defRPr b="0" i="0" sz="32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5306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■"/>
              <a:defRPr b="0" i="0" sz="2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352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Char char="■"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175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175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175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175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175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7" name="Google Shape;17;p1"/>
          <p:cNvSpPr txBox="1"/>
          <p:nvPr>
            <p:ph idx="10" type="dt"/>
          </p:nvPr>
        </p:nvSpPr>
        <p:spPr>
          <a:xfrm>
            <a:off x="457200" y="6248400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8" name="Google Shape;18;p1"/>
          <p:cNvSpPr txBox="1"/>
          <p:nvPr>
            <p:ph idx="11" type="ftr"/>
          </p:nvPr>
        </p:nvSpPr>
        <p:spPr>
          <a:xfrm>
            <a:off x="3124200" y="625157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9" name="Google Shape;19;p1"/>
          <p:cNvSpPr txBox="1"/>
          <p:nvPr>
            <p:ph idx="12" type="sldNum"/>
          </p:nvPr>
        </p:nvSpPr>
        <p:spPr>
          <a:xfrm>
            <a:off x="6553200" y="6254750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D9EEB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/>
          <p:nvPr>
            <p:ph idx="10" type="dt"/>
          </p:nvPr>
        </p:nvSpPr>
        <p:spPr>
          <a:xfrm>
            <a:off x="457200" y="625157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8" name="Google Shape;28;p3"/>
          <p:cNvSpPr txBox="1"/>
          <p:nvPr>
            <p:ph idx="12" type="sldNum"/>
          </p:nvPr>
        </p:nvSpPr>
        <p:spPr>
          <a:xfrm>
            <a:off x="6553200" y="6248400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grpSp>
        <p:nvGrpSpPr>
          <p:cNvPr id="29" name="Google Shape;29;p3"/>
          <p:cNvGrpSpPr/>
          <p:nvPr/>
        </p:nvGrpSpPr>
        <p:grpSpPr>
          <a:xfrm>
            <a:off x="0" y="0"/>
            <a:ext cx="9140700" cy="6850175"/>
            <a:chOff x="0" y="0"/>
            <a:chExt cx="9140700" cy="6850175"/>
          </a:xfrm>
        </p:grpSpPr>
        <p:grpSp>
          <p:nvGrpSpPr>
            <p:cNvPr id="30" name="Google Shape;30;p3"/>
            <p:cNvGrpSpPr/>
            <p:nvPr/>
          </p:nvGrpSpPr>
          <p:grpSpPr>
            <a:xfrm>
              <a:off x="2743200" y="3540125"/>
              <a:ext cx="6392850" cy="3310050"/>
              <a:chOff x="2743200" y="3540125"/>
              <a:chExt cx="6392850" cy="3310050"/>
            </a:xfrm>
          </p:grpSpPr>
          <p:sp>
            <p:nvSpPr>
              <p:cNvPr id="31" name="Google Shape;31;p3"/>
              <p:cNvSpPr/>
              <p:nvPr/>
            </p:nvSpPr>
            <p:spPr>
              <a:xfrm>
                <a:off x="2743200" y="4197350"/>
                <a:ext cx="4575300" cy="2652600"/>
              </a:xfrm>
              <a:custGeom>
                <a:rect b="b" l="l" r="r" t="t"/>
                <a:pathLst>
                  <a:path extrusionOk="0" h="120000" w="120000">
                    <a:moveTo>
                      <a:pt x="115461" y="39066"/>
                    </a:moveTo>
                    <a:lnTo>
                      <a:pt x="114087" y="37917"/>
                    </a:lnTo>
                    <a:lnTo>
                      <a:pt x="112088" y="36337"/>
                    </a:lnTo>
                    <a:lnTo>
                      <a:pt x="109590" y="34757"/>
                    </a:lnTo>
                    <a:lnTo>
                      <a:pt x="106634" y="32818"/>
                    </a:lnTo>
                    <a:lnTo>
                      <a:pt x="103261" y="30448"/>
                    </a:lnTo>
                    <a:lnTo>
                      <a:pt x="99430" y="28509"/>
                    </a:lnTo>
                    <a:lnTo>
                      <a:pt x="91727" y="24631"/>
                    </a:lnTo>
                    <a:lnTo>
                      <a:pt x="86523" y="22262"/>
                    </a:lnTo>
                    <a:lnTo>
                      <a:pt x="82026" y="19892"/>
                    </a:lnTo>
                    <a:lnTo>
                      <a:pt x="78195" y="17594"/>
                    </a:lnTo>
                    <a:lnTo>
                      <a:pt x="75239" y="15224"/>
                    </a:lnTo>
                    <a:lnTo>
                      <a:pt x="72532" y="12854"/>
                    </a:lnTo>
                    <a:lnTo>
                      <a:pt x="70492" y="10915"/>
                    </a:lnTo>
                    <a:lnTo>
                      <a:pt x="68910" y="8976"/>
                    </a:lnTo>
                    <a:lnTo>
                      <a:pt x="67786" y="7396"/>
                    </a:lnTo>
                    <a:lnTo>
                      <a:pt x="66870" y="5816"/>
                    </a:lnTo>
                    <a:lnTo>
                      <a:pt x="66204" y="4308"/>
                    </a:lnTo>
                    <a:lnTo>
                      <a:pt x="65995" y="3087"/>
                    </a:lnTo>
                    <a:lnTo>
                      <a:pt x="65746" y="1938"/>
                    </a:lnTo>
                    <a:lnTo>
                      <a:pt x="65995" y="359"/>
                    </a:lnTo>
                    <a:lnTo>
                      <a:pt x="65995" y="0"/>
                    </a:lnTo>
                    <a:lnTo>
                      <a:pt x="65287" y="1938"/>
                    </a:lnTo>
                    <a:lnTo>
                      <a:pt x="64829" y="3518"/>
                    </a:lnTo>
                    <a:lnTo>
                      <a:pt x="64829" y="5457"/>
                    </a:lnTo>
                    <a:lnTo>
                      <a:pt x="65287" y="7037"/>
                    </a:lnTo>
                    <a:lnTo>
                      <a:pt x="66204" y="8617"/>
                    </a:lnTo>
                    <a:lnTo>
                      <a:pt x="67328" y="10125"/>
                    </a:lnTo>
                    <a:lnTo>
                      <a:pt x="68702" y="11705"/>
                    </a:lnTo>
                    <a:lnTo>
                      <a:pt x="70284" y="13285"/>
                    </a:lnTo>
                    <a:lnTo>
                      <a:pt x="72324" y="14865"/>
                    </a:lnTo>
                    <a:lnTo>
                      <a:pt x="74573" y="16373"/>
                    </a:lnTo>
                    <a:lnTo>
                      <a:pt x="79319" y="19174"/>
                    </a:lnTo>
                    <a:lnTo>
                      <a:pt x="84941" y="22262"/>
                    </a:lnTo>
                    <a:lnTo>
                      <a:pt x="90853" y="24991"/>
                    </a:lnTo>
                    <a:lnTo>
                      <a:pt x="95142" y="27360"/>
                    </a:lnTo>
                    <a:lnTo>
                      <a:pt x="99181" y="29299"/>
                    </a:lnTo>
                    <a:lnTo>
                      <a:pt x="102595" y="31238"/>
                    </a:lnTo>
                    <a:lnTo>
                      <a:pt x="105759" y="33177"/>
                    </a:lnTo>
                    <a:lnTo>
                      <a:pt x="108466" y="34757"/>
                    </a:lnTo>
                    <a:lnTo>
                      <a:pt x="110714" y="36337"/>
                    </a:lnTo>
                    <a:lnTo>
                      <a:pt x="112755" y="37917"/>
                    </a:lnTo>
                    <a:lnTo>
                      <a:pt x="114087" y="39066"/>
                    </a:lnTo>
                    <a:lnTo>
                      <a:pt x="115253" y="40215"/>
                    </a:lnTo>
                    <a:lnTo>
                      <a:pt x="115919" y="41436"/>
                    </a:lnTo>
                    <a:lnTo>
                      <a:pt x="116377" y="42585"/>
                    </a:lnTo>
                    <a:lnTo>
                      <a:pt x="116585" y="44165"/>
                    </a:lnTo>
                    <a:lnTo>
                      <a:pt x="116377" y="46104"/>
                    </a:lnTo>
                    <a:lnTo>
                      <a:pt x="115919" y="47684"/>
                    </a:lnTo>
                    <a:lnTo>
                      <a:pt x="115003" y="49622"/>
                    </a:lnTo>
                    <a:lnTo>
                      <a:pt x="113671" y="51202"/>
                    </a:lnTo>
                    <a:lnTo>
                      <a:pt x="112088" y="52782"/>
                    </a:lnTo>
                    <a:lnTo>
                      <a:pt x="110048" y="54290"/>
                    </a:lnTo>
                    <a:lnTo>
                      <a:pt x="107800" y="55870"/>
                    </a:lnTo>
                    <a:lnTo>
                      <a:pt x="105301" y="57450"/>
                    </a:lnTo>
                    <a:lnTo>
                      <a:pt x="102345" y="59030"/>
                    </a:lnTo>
                    <a:lnTo>
                      <a:pt x="99181" y="60538"/>
                    </a:lnTo>
                    <a:lnTo>
                      <a:pt x="95808" y="62118"/>
                    </a:lnTo>
                    <a:lnTo>
                      <a:pt x="92185" y="63698"/>
                    </a:lnTo>
                    <a:lnTo>
                      <a:pt x="84524" y="66786"/>
                    </a:lnTo>
                    <a:lnTo>
                      <a:pt x="75905" y="70305"/>
                    </a:lnTo>
                    <a:lnTo>
                      <a:pt x="66870" y="74254"/>
                    </a:lnTo>
                    <a:lnTo>
                      <a:pt x="57376" y="78563"/>
                    </a:lnTo>
                    <a:lnTo>
                      <a:pt x="47675" y="83590"/>
                    </a:lnTo>
                    <a:lnTo>
                      <a:pt x="37973" y="89120"/>
                    </a:lnTo>
                    <a:lnTo>
                      <a:pt x="28022" y="95368"/>
                    </a:lnTo>
                    <a:lnTo>
                      <a:pt x="18320" y="102764"/>
                    </a:lnTo>
                    <a:lnTo>
                      <a:pt x="9035" y="110951"/>
                    </a:lnTo>
                    <a:lnTo>
                      <a:pt x="0" y="120000"/>
                    </a:lnTo>
                    <a:lnTo>
                      <a:pt x="14698" y="120000"/>
                    </a:lnTo>
                    <a:lnTo>
                      <a:pt x="23067" y="112531"/>
                    </a:lnTo>
                    <a:lnTo>
                      <a:pt x="31394" y="105493"/>
                    </a:lnTo>
                    <a:lnTo>
                      <a:pt x="39764" y="99676"/>
                    </a:lnTo>
                    <a:lnTo>
                      <a:pt x="47675" y="94147"/>
                    </a:lnTo>
                    <a:lnTo>
                      <a:pt x="55586" y="89120"/>
                    </a:lnTo>
                    <a:lnTo>
                      <a:pt x="63247" y="85170"/>
                    </a:lnTo>
                    <a:lnTo>
                      <a:pt x="70492" y="81292"/>
                    </a:lnTo>
                    <a:lnTo>
                      <a:pt x="77487" y="77773"/>
                    </a:lnTo>
                    <a:lnTo>
                      <a:pt x="84066" y="75044"/>
                    </a:lnTo>
                    <a:lnTo>
                      <a:pt x="90145" y="72315"/>
                    </a:lnTo>
                    <a:lnTo>
                      <a:pt x="95808" y="69946"/>
                    </a:lnTo>
                    <a:lnTo>
                      <a:pt x="101013" y="68007"/>
                    </a:lnTo>
                    <a:lnTo>
                      <a:pt x="105510" y="65637"/>
                    </a:lnTo>
                    <a:lnTo>
                      <a:pt x="109340" y="64057"/>
                    </a:lnTo>
                    <a:lnTo>
                      <a:pt x="112505" y="62118"/>
                    </a:lnTo>
                    <a:lnTo>
                      <a:pt x="115003" y="60179"/>
                    </a:lnTo>
                    <a:lnTo>
                      <a:pt x="116585" y="58599"/>
                    </a:lnTo>
                    <a:lnTo>
                      <a:pt x="117709" y="57019"/>
                    </a:lnTo>
                    <a:lnTo>
                      <a:pt x="118625" y="55080"/>
                    </a:lnTo>
                    <a:lnTo>
                      <a:pt x="119292" y="53500"/>
                    </a:lnTo>
                    <a:lnTo>
                      <a:pt x="119750" y="51992"/>
                    </a:lnTo>
                    <a:lnTo>
                      <a:pt x="120000" y="50412"/>
                    </a:lnTo>
                    <a:lnTo>
                      <a:pt x="119750" y="47253"/>
                    </a:lnTo>
                    <a:lnTo>
                      <a:pt x="118834" y="44524"/>
                    </a:lnTo>
                    <a:lnTo>
                      <a:pt x="117959" y="42226"/>
                    </a:lnTo>
                    <a:lnTo>
                      <a:pt x="116585" y="40215"/>
                    </a:lnTo>
                    <a:lnTo>
                      <a:pt x="115461" y="39066"/>
                    </a:lnTo>
                    <a:lnTo>
                      <a:pt x="115461" y="39066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2E8B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32" name="Google Shape;32;p3"/>
              <p:cNvSpPr/>
              <p:nvPr/>
            </p:nvSpPr>
            <p:spPr>
              <a:xfrm>
                <a:off x="6619875" y="4240212"/>
                <a:ext cx="1998600" cy="1287600"/>
              </a:xfrm>
              <a:custGeom>
                <a:rect b="b" l="l" r="r" t="t"/>
                <a:pathLst>
                  <a:path extrusionOk="0" h="120000" w="120000">
                    <a:moveTo>
                      <a:pt x="120000" y="90998"/>
                    </a:moveTo>
                    <a:lnTo>
                      <a:pt x="118951" y="87003"/>
                    </a:lnTo>
                    <a:lnTo>
                      <a:pt x="117903" y="83748"/>
                    </a:lnTo>
                    <a:lnTo>
                      <a:pt x="115901" y="79753"/>
                    </a:lnTo>
                    <a:lnTo>
                      <a:pt x="113232" y="76498"/>
                    </a:lnTo>
                    <a:lnTo>
                      <a:pt x="107037" y="70875"/>
                    </a:lnTo>
                    <a:lnTo>
                      <a:pt x="99316" y="65252"/>
                    </a:lnTo>
                    <a:lnTo>
                      <a:pt x="89976" y="60369"/>
                    </a:lnTo>
                    <a:lnTo>
                      <a:pt x="80158" y="56374"/>
                    </a:lnTo>
                    <a:lnTo>
                      <a:pt x="69293" y="51491"/>
                    </a:lnTo>
                    <a:lnTo>
                      <a:pt x="58427" y="47496"/>
                    </a:lnTo>
                    <a:lnTo>
                      <a:pt x="47561" y="43501"/>
                    </a:lnTo>
                    <a:lnTo>
                      <a:pt x="37267" y="38618"/>
                    </a:lnTo>
                    <a:lnTo>
                      <a:pt x="27450" y="33884"/>
                    </a:lnTo>
                    <a:lnTo>
                      <a:pt x="18586" y="29001"/>
                    </a:lnTo>
                    <a:lnTo>
                      <a:pt x="11342" y="22490"/>
                    </a:lnTo>
                    <a:lnTo>
                      <a:pt x="5146" y="16128"/>
                    </a:lnTo>
                    <a:lnTo>
                      <a:pt x="3145" y="12872"/>
                    </a:lnTo>
                    <a:lnTo>
                      <a:pt x="1525" y="8877"/>
                    </a:lnTo>
                    <a:lnTo>
                      <a:pt x="476" y="4882"/>
                    </a:lnTo>
                    <a:lnTo>
                      <a:pt x="0" y="0"/>
                    </a:lnTo>
                    <a:lnTo>
                      <a:pt x="0" y="887"/>
                    </a:lnTo>
                    <a:lnTo>
                      <a:pt x="0" y="1627"/>
                    </a:lnTo>
                    <a:lnTo>
                      <a:pt x="0" y="5622"/>
                    </a:lnTo>
                    <a:lnTo>
                      <a:pt x="476" y="8877"/>
                    </a:lnTo>
                    <a:lnTo>
                      <a:pt x="1525" y="12872"/>
                    </a:lnTo>
                    <a:lnTo>
                      <a:pt x="3145" y="16868"/>
                    </a:lnTo>
                    <a:lnTo>
                      <a:pt x="5146" y="21011"/>
                    </a:lnTo>
                    <a:lnTo>
                      <a:pt x="8292" y="25745"/>
                    </a:lnTo>
                    <a:lnTo>
                      <a:pt x="11914" y="30628"/>
                    </a:lnTo>
                    <a:lnTo>
                      <a:pt x="17061" y="35511"/>
                    </a:lnTo>
                    <a:lnTo>
                      <a:pt x="23256" y="41134"/>
                    </a:lnTo>
                    <a:lnTo>
                      <a:pt x="31072" y="45869"/>
                    </a:lnTo>
                    <a:lnTo>
                      <a:pt x="39841" y="51491"/>
                    </a:lnTo>
                    <a:lnTo>
                      <a:pt x="50135" y="56374"/>
                    </a:lnTo>
                    <a:lnTo>
                      <a:pt x="62621" y="61257"/>
                    </a:lnTo>
                    <a:lnTo>
                      <a:pt x="71389" y="64364"/>
                    </a:lnTo>
                    <a:lnTo>
                      <a:pt x="79110" y="68508"/>
                    </a:lnTo>
                    <a:lnTo>
                      <a:pt x="85877" y="72503"/>
                    </a:lnTo>
                    <a:lnTo>
                      <a:pt x="92073" y="75758"/>
                    </a:lnTo>
                    <a:lnTo>
                      <a:pt x="96743" y="79753"/>
                    </a:lnTo>
                    <a:lnTo>
                      <a:pt x="100365" y="83748"/>
                    </a:lnTo>
                    <a:lnTo>
                      <a:pt x="102938" y="87743"/>
                    </a:lnTo>
                    <a:lnTo>
                      <a:pt x="105035" y="91738"/>
                    </a:lnTo>
                    <a:lnTo>
                      <a:pt x="105988" y="95881"/>
                    </a:lnTo>
                    <a:lnTo>
                      <a:pt x="106560" y="99876"/>
                    </a:lnTo>
                    <a:lnTo>
                      <a:pt x="105988" y="103131"/>
                    </a:lnTo>
                    <a:lnTo>
                      <a:pt x="104463" y="107127"/>
                    </a:lnTo>
                    <a:lnTo>
                      <a:pt x="102938" y="110382"/>
                    </a:lnTo>
                    <a:lnTo>
                      <a:pt x="100365" y="113489"/>
                    </a:lnTo>
                    <a:lnTo>
                      <a:pt x="96743" y="116744"/>
                    </a:lnTo>
                    <a:lnTo>
                      <a:pt x="93121" y="119999"/>
                    </a:lnTo>
                    <a:lnTo>
                      <a:pt x="99793" y="116744"/>
                    </a:lnTo>
                    <a:lnTo>
                      <a:pt x="105512" y="113489"/>
                    </a:lnTo>
                    <a:lnTo>
                      <a:pt x="110182" y="110382"/>
                    </a:lnTo>
                    <a:lnTo>
                      <a:pt x="114281" y="107127"/>
                    </a:lnTo>
                    <a:lnTo>
                      <a:pt x="116854" y="103871"/>
                    </a:lnTo>
                    <a:lnTo>
                      <a:pt x="118951" y="99876"/>
                    </a:lnTo>
                    <a:lnTo>
                      <a:pt x="120000" y="95881"/>
                    </a:lnTo>
                    <a:lnTo>
                      <a:pt x="120000" y="90998"/>
                    </a:lnTo>
                    <a:lnTo>
                      <a:pt x="120000" y="90998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2E8B"/>
                  </a:gs>
                </a:gsLst>
                <a:lin ang="2700006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33" name="Google Shape;33;p3"/>
              <p:cNvSpPr/>
              <p:nvPr/>
            </p:nvSpPr>
            <p:spPr>
              <a:xfrm>
                <a:off x="4603750" y="5311775"/>
                <a:ext cx="4522800" cy="1538400"/>
              </a:xfrm>
              <a:custGeom>
                <a:rect b="b" l="l" r="r" t="t"/>
                <a:pathLst>
                  <a:path extrusionOk="0" h="120000" w="120000">
                    <a:moveTo>
                      <a:pt x="3875" y="118637"/>
                    </a:moveTo>
                    <a:lnTo>
                      <a:pt x="0" y="120000"/>
                    </a:lnTo>
                    <a:lnTo>
                      <a:pt x="16468" y="120000"/>
                    </a:lnTo>
                    <a:lnTo>
                      <a:pt x="18280" y="117275"/>
                    </a:lnTo>
                    <a:lnTo>
                      <a:pt x="20343" y="113188"/>
                    </a:lnTo>
                    <a:lnTo>
                      <a:pt x="23334" y="108482"/>
                    </a:lnTo>
                    <a:lnTo>
                      <a:pt x="26746" y="103777"/>
                    </a:lnTo>
                    <a:lnTo>
                      <a:pt x="30621" y="98328"/>
                    </a:lnTo>
                    <a:lnTo>
                      <a:pt x="35212" y="92260"/>
                    </a:lnTo>
                    <a:lnTo>
                      <a:pt x="40477" y="86191"/>
                    </a:lnTo>
                    <a:lnTo>
                      <a:pt x="46416" y="79504"/>
                    </a:lnTo>
                    <a:lnTo>
                      <a:pt x="53029" y="72074"/>
                    </a:lnTo>
                    <a:lnTo>
                      <a:pt x="60358" y="64643"/>
                    </a:lnTo>
                    <a:lnTo>
                      <a:pt x="68360" y="57213"/>
                    </a:lnTo>
                    <a:lnTo>
                      <a:pt x="77037" y="49907"/>
                    </a:lnTo>
                    <a:lnTo>
                      <a:pt x="86640" y="42476"/>
                    </a:lnTo>
                    <a:lnTo>
                      <a:pt x="96918" y="35046"/>
                    </a:lnTo>
                    <a:lnTo>
                      <a:pt x="108122" y="27616"/>
                    </a:lnTo>
                    <a:lnTo>
                      <a:pt x="120000" y="20185"/>
                    </a:lnTo>
                    <a:lnTo>
                      <a:pt x="120000" y="0"/>
                    </a:lnTo>
                    <a:lnTo>
                      <a:pt x="118652" y="1981"/>
                    </a:lnTo>
                    <a:lnTo>
                      <a:pt x="116798" y="4086"/>
                    </a:lnTo>
                    <a:lnTo>
                      <a:pt x="114524" y="6687"/>
                    </a:lnTo>
                    <a:lnTo>
                      <a:pt x="111533" y="9411"/>
                    </a:lnTo>
                    <a:lnTo>
                      <a:pt x="108332" y="12136"/>
                    </a:lnTo>
                    <a:lnTo>
                      <a:pt x="104921" y="14860"/>
                    </a:lnTo>
                    <a:lnTo>
                      <a:pt x="101045" y="18204"/>
                    </a:lnTo>
                    <a:lnTo>
                      <a:pt x="96918" y="20928"/>
                    </a:lnTo>
                    <a:lnTo>
                      <a:pt x="88241" y="27616"/>
                    </a:lnTo>
                    <a:lnTo>
                      <a:pt x="79564" y="34303"/>
                    </a:lnTo>
                    <a:lnTo>
                      <a:pt x="71098" y="40371"/>
                    </a:lnTo>
                    <a:lnTo>
                      <a:pt x="66970" y="43839"/>
                    </a:lnTo>
                    <a:lnTo>
                      <a:pt x="63306" y="47182"/>
                    </a:lnTo>
                    <a:lnTo>
                      <a:pt x="46626" y="62662"/>
                    </a:lnTo>
                    <a:lnTo>
                      <a:pt x="38413" y="71455"/>
                    </a:lnTo>
                    <a:lnTo>
                      <a:pt x="30621" y="80123"/>
                    </a:lnTo>
                    <a:lnTo>
                      <a:pt x="23081" y="88916"/>
                    </a:lnTo>
                    <a:lnTo>
                      <a:pt x="16005" y="98328"/>
                    </a:lnTo>
                    <a:lnTo>
                      <a:pt x="9603" y="108482"/>
                    </a:lnTo>
                    <a:lnTo>
                      <a:pt x="3875" y="118637"/>
                    </a:lnTo>
                    <a:lnTo>
                      <a:pt x="3875" y="118637"/>
                    </a:lnTo>
                    <a:close/>
                  </a:path>
                </a:pathLst>
              </a:custGeom>
              <a:gradFill>
                <a:gsLst>
                  <a:gs pos="0">
                    <a:srgbClr val="002A7D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34" name="Google Shape;34;p3"/>
              <p:cNvSpPr/>
              <p:nvPr/>
            </p:nvSpPr>
            <p:spPr>
              <a:xfrm>
                <a:off x="4362450" y="3540125"/>
                <a:ext cx="4773600" cy="3309900"/>
              </a:xfrm>
              <a:custGeom>
                <a:rect b="b" l="l" r="r" t="t"/>
                <a:pathLst>
                  <a:path extrusionOk="0" h="120000" w="120000">
                    <a:moveTo>
                      <a:pt x="56947" y="25381"/>
                    </a:moveTo>
                    <a:lnTo>
                      <a:pt x="57186" y="27280"/>
                    </a:lnTo>
                    <a:lnTo>
                      <a:pt x="57625" y="28834"/>
                    </a:lnTo>
                    <a:lnTo>
                      <a:pt x="58264" y="30388"/>
                    </a:lnTo>
                    <a:lnTo>
                      <a:pt x="59142" y="31654"/>
                    </a:lnTo>
                    <a:lnTo>
                      <a:pt x="61496" y="34129"/>
                    </a:lnTo>
                    <a:lnTo>
                      <a:pt x="64768" y="36661"/>
                    </a:lnTo>
                    <a:lnTo>
                      <a:pt x="68440" y="38561"/>
                    </a:lnTo>
                    <a:lnTo>
                      <a:pt x="72550" y="40402"/>
                    </a:lnTo>
                    <a:lnTo>
                      <a:pt x="76900" y="42302"/>
                    </a:lnTo>
                    <a:lnTo>
                      <a:pt x="81449" y="43856"/>
                    </a:lnTo>
                    <a:lnTo>
                      <a:pt x="85999" y="45410"/>
                    </a:lnTo>
                    <a:lnTo>
                      <a:pt x="90548" y="47309"/>
                    </a:lnTo>
                    <a:lnTo>
                      <a:pt x="94659" y="48863"/>
                    </a:lnTo>
                    <a:lnTo>
                      <a:pt x="98330" y="50762"/>
                    </a:lnTo>
                    <a:lnTo>
                      <a:pt x="101802" y="52949"/>
                    </a:lnTo>
                    <a:lnTo>
                      <a:pt x="104396" y="55136"/>
                    </a:lnTo>
                    <a:lnTo>
                      <a:pt x="105274" y="56402"/>
                    </a:lnTo>
                    <a:lnTo>
                      <a:pt x="106112" y="57956"/>
                    </a:lnTo>
                    <a:lnTo>
                      <a:pt x="106790" y="59223"/>
                    </a:lnTo>
                    <a:lnTo>
                      <a:pt x="106990" y="60776"/>
                    </a:lnTo>
                    <a:lnTo>
                      <a:pt x="106990" y="62330"/>
                    </a:lnTo>
                    <a:lnTo>
                      <a:pt x="106790" y="63597"/>
                    </a:lnTo>
                    <a:lnTo>
                      <a:pt x="106351" y="64863"/>
                    </a:lnTo>
                    <a:lnTo>
                      <a:pt x="105473" y="66129"/>
                    </a:lnTo>
                    <a:lnTo>
                      <a:pt x="104396" y="67338"/>
                    </a:lnTo>
                    <a:lnTo>
                      <a:pt x="103079" y="68316"/>
                    </a:lnTo>
                    <a:lnTo>
                      <a:pt x="101563" y="69525"/>
                    </a:lnTo>
                    <a:lnTo>
                      <a:pt x="99847" y="70503"/>
                    </a:lnTo>
                    <a:lnTo>
                      <a:pt x="97692" y="71424"/>
                    </a:lnTo>
                    <a:lnTo>
                      <a:pt x="95297" y="72345"/>
                    </a:lnTo>
                    <a:lnTo>
                      <a:pt x="92903" y="73323"/>
                    </a:lnTo>
                    <a:lnTo>
                      <a:pt x="90109" y="74244"/>
                    </a:lnTo>
                    <a:lnTo>
                      <a:pt x="84043" y="76431"/>
                    </a:lnTo>
                    <a:lnTo>
                      <a:pt x="77100" y="78964"/>
                    </a:lnTo>
                    <a:lnTo>
                      <a:pt x="69517" y="81784"/>
                    </a:lnTo>
                    <a:lnTo>
                      <a:pt x="61097" y="84892"/>
                    </a:lnTo>
                    <a:lnTo>
                      <a:pt x="52198" y="88633"/>
                    </a:lnTo>
                    <a:lnTo>
                      <a:pt x="42660" y="93064"/>
                    </a:lnTo>
                    <a:lnTo>
                      <a:pt x="32723" y="98359"/>
                    </a:lnTo>
                    <a:lnTo>
                      <a:pt x="22108" y="104633"/>
                    </a:lnTo>
                    <a:lnTo>
                      <a:pt x="11253" y="111827"/>
                    </a:lnTo>
                    <a:lnTo>
                      <a:pt x="0" y="120000"/>
                    </a:lnTo>
                    <a:lnTo>
                      <a:pt x="6065" y="120000"/>
                    </a:lnTo>
                    <a:lnTo>
                      <a:pt x="9737" y="119366"/>
                    </a:lnTo>
                    <a:lnTo>
                      <a:pt x="15404" y="114647"/>
                    </a:lnTo>
                    <a:lnTo>
                      <a:pt x="21429" y="109928"/>
                    </a:lnTo>
                    <a:lnTo>
                      <a:pt x="27934" y="105553"/>
                    </a:lnTo>
                    <a:lnTo>
                      <a:pt x="35078" y="101467"/>
                    </a:lnTo>
                    <a:lnTo>
                      <a:pt x="42460" y="97438"/>
                    </a:lnTo>
                    <a:lnTo>
                      <a:pt x="50242" y="93352"/>
                    </a:lnTo>
                    <a:lnTo>
                      <a:pt x="66285" y="86158"/>
                    </a:lnTo>
                    <a:lnTo>
                      <a:pt x="69757" y="84604"/>
                    </a:lnTo>
                    <a:lnTo>
                      <a:pt x="73628" y="82992"/>
                    </a:lnTo>
                    <a:lnTo>
                      <a:pt x="81649" y="80172"/>
                    </a:lnTo>
                    <a:lnTo>
                      <a:pt x="89870" y="77064"/>
                    </a:lnTo>
                    <a:lnTo>
                      <a:pt x="98091" y="73956"/>
                    </a:lnTo>
                    <a:lnTo>
                      <a:pt x="101802" y="72690"/>
                    </a:lnTo>
                    <a:lnTo>
                      <a:pt x="105473" y="71136"/>
                    </a:lnTo>
                    <a:lnTo>
                      <a:pt x="108945" y="69870"/>
                    </a:lnTo>
                    <a:lnTo>
                      <a:pt x="111978" y="68604"/>
                    </a:lnTo>
                    <a:lnTo>
                      <a:pt x="114772" y="67338"/>
                    </a:lnTo>
                    <a:lnTo>
                      <a:pt x="116967" y="66129"/>
                    </a:lnTo>
                    <a:lnTo>
                      <a:pt x="118683" y="65151"/>
                    </a:lnTo>
                    <a:lnTo>
                      <a:pt x="120000" y="64230"/>
                    </a:lnTo>
                    <a:lnTo>
                      <a:pt x="120000" y="50129"/>
                    </a:lnTo>
                    <a:lnTo>
                      <a:pt x="117366" y="49496"/>
                    </a:lnTo>
                    <a:lnTo>
                      <a:pt x="114133" y="48575"/>
                    </a:lnTo>
                    <a:lnTo>
                      <a:pt x="110661" y="47597"/>
                    </a:lnTo>
                    <a:lnTo>
                      <a:pt x="106551" y="46388"/>
                    </a:lnTo>
                    <a:lnTo>
                      <a:pt x="102440" y="45122"/>
                    </a:lnTo>
                    <a:lnTo>
                      <a:pt x="98091" y="43568"/>
                    </a:lnTo>
                    <a:lnTo>
                      <a:pt x="89431" y="40402"/>
                    </a:lnTo>
                    <a:lnTo>
                      <a:pt x="85320" y="38561"/>
                    </a:lnTo>
                    <a:lnTo>
                      <a:pt x="81649" y="36661"/>
                    </a:lnTo>
                    <a:lnTo>
                      <a:pt x="78177" y="34762"/>
                    </a:lnTo>
                    <a:lnTo>
                      <a:pt x="75144" y="32575"/>
                    </a:lnTo>
                    <a:lnTo>
                      <a:pt x="72790" y="30733"/>
                    </a:lnTo>
                    <a:lnTo>
                      <a:pt x="71034" y="28489"/>
                    </a:lnTo>
                    <a:lnTo>
                      <a:pt x="70595" y="27280"/>
                    </a:lnTo>
                    <a:lnTo>
                      <a:pt x="70156" y="26302"/>
                    </a:lnTo>
                    <a:lnTo>
                      <a:pt x="69956" y="25093"/>
                    </a:lnTo>
                    <a:lnTo>
                      <a:pt x="70156" y="24115"/>
                    </a:lnTo>
                    <a:lnTo>
                      <a:pt x="71034" y="21928"/>
                    </a:lnTo>
                    <a:lnTo>
                      <a:pt x="72351" y="19741"/>
                    </a:lnTo>
                    <a:lnTo>
                      <a:pt x="74306" y="18187"/>
                    </a:lnTo>
                    <a:lnTo>
                      <a:pt x="76661" y="16633"/>
                    </a:lnTo>
                    <a:lnTo>
                      <a:pt x="79255" y="15366"/>
                    </a:lnTo>
                    <a:lnTo>
                      <a:pt x="82287" y="14100"/>
                    </a:lnTo>
                    <a:lnTo>
                      <a:pt x="85759" y="13179"/>
                    </a:lnTo>
                    <a:lnTo>
                      <a:pt x="89231" y="12258"/>
                    </a:lnTo>
                    <a:lnTo>
                      <a:pt x="97013" y="10359"/>
                    </a:lnTo>
                    <a:lnTo>
                      <a:pt x="104835" y="9093"/>
                    </a:lnTo>
                    <a:lnTo>
                      <a:pt x="112816" y="7194"/>
                    </a:lnTo>
                    <a:lnTo>
                      <a:pt x="116528" y="6273"/>
                    </a:lnTo>
                    <a:lnTo>
                      <a:pt x="120000" y="5007"/>
                    </a:lnTo>
                    <a:lnTo>
                      <a:pt x="120000" y="0"/>
                    </a:lnTo>
                    <a:lnTo>
                      <a:pt x="116089" y="1266"/>
                    </a:lnTo>
                    <a:lnTo>
                      <a:pt x="111539" y="2532"/>
                    </a:lnTo>
                    <a:lnTo>
                      <a:pt x="106790" y="3798"/>
                    </a:lnTo>
                    <a:lnTo>
                      <a:pt x="101802" y="4719"/>
                    </a:lnTo>
                    <a:lnTo>
                      <a:pt x="91187" y="6906"/>
                    </a:lnTo>
                    <a:lnTo>
                      <a:pt x="85999" y="7827"/>
                    </a:lnTo>
                    <a:lnTo>
                      <a:pt x="81010" y="9093"/>
                    </a:lnTo>
                    <a:lnTo>
                      <a:pt x="76022" y="10014"/>
                    </a:lnTo>
                    <a:lnTo>
                      <a:pt x="71473" y="11625"/>
                    </a:lnTo>
                    <a:lnTo>
                      <a:pt x="67362" y="13179"/>
                    </a:lnTo>
                    <a:lnTo>
                      <a:pt x="63890" y="15021"/>
                    </a:lnTo>
                    <a:lnTo>
                      <a:pt x="60857" y="17266"/>
                    </a:lnTo>
                    <a:lnTo>
                      <a:pt x="58703" y="19453"/>
                    </a:lnTo>
                    <a:lnTo>
                      <a:pt x="58064" y="20661"/>
                    </a:lnTo>
                    <a:lnTo>
                      <a:pt x="57386" y="22273"/>
                    </a:lnTo>
                    <a:lnTo>
                      <a:pt x="56947" y="23827"/>
                    </a:lnTo>
                    <a:lnTo>
                      <a:pt x="56947" y="25381"/>
                    </a:lnTo>
                    <a:lnTo>
                      <a:pt x="56947" y="2538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7145337" y="3678237"/>
                <a:ext cx="1981200" cy="855600"/>
              </a:xfrm>
              <a:custGeom>
                <a:rect b="b" l="l" r="r" t="t"/>
                <a:pathLst>
                  <a:path extrusionOk="0" h="120000" w="120000">
                    <a:moveTo>
                      <a:pt x="0" y="73914"/>
                    </a:moveTo>
                    <a:lnTo>
                      <a:pt x="0" y="80148"/>
                    </a:lnTo>
                    <a:lnTo>
                      <a:pt x="480" y="86159"/>
                    </a:lnTo>
                    <a:lnTo>
                      <a:pt x="2596" y="92170"/>
                    </a:lnTo>
                    <a:lnTo>
                      <a:pt x="5192" y="97068"/>
                    </a:lnTo>
                    <a:lnTo>
                      <a:pt x="8846" y="103079"/>
                    </a:lnTo>
                    <a:lnTo>
                      <a:pt x="13557" y="109090"/>
                    </a:lnTo>
                    <a:lnTo>
                      <a:pt x="18750" y="113988"/>
                    </a:lnTo>
                    <a:lnTo>
                      <a:pt x="24519" y="120000"/>
                    </a:lnTo>
                    <a:lnTo>
                      <a:pt x="20384" y="115102"/>
                    </a:lnTo>
                    <a:lnTo>
                      <a:pt x="17211" y="109090"/>
                    </a:lnTo>
                    <a:lnTo>
                      <a:pt x="15096" y="104192"/>
                    </a:lnTo>
                    <a:lnTo>
                      <a:pt x="13557" y="99517"/>
                    </a:lnTo>
                    <a:lnTo>
                      <a:pt x="13076" y="94619"/>
                    </a:lnTo>
                    <a:lnTo>
                      <a:pt x="13076" y="89721"/>
                    </a:lnTo>
                    <a:lnTo>
                      <a:pt x="13557" y="84823"/>
                    </a:lnTo>
                    <a:lnTo>
                      <a:pt x="15096" y="81261"/>
                    </a:lnTo>
                    <a:lnTo>
                      <a:pt x="17211" y="76363"/>
                    </a:lnTo>
                    <a:lnTo>
                      <a:pt x="19326" y="72801"/>
                    </a:lnTo>
                    <a:lnTo>
                      <a:pt x="25576" y="65454"/>
                    </a:lnTo>
                    <a:lnTo>
                      <a:pt x="33942" y="58330"/>
                    </a:lnTo>
                    <a:lnTo>
                      <a:pt x="42788" y="52096"/>
                    </a:lnTo>
                    <a:lnTo>
                      <a:pt x="53269" y="47421"/>
                    </a:lnTo>
                    <a:lnTo>
                      <a:pt x="63653" y="42523"/>
                    </a:lnTo>
                    <a:lnTo>
                      <a:pt x="85576" y="34063"/>
                    </a:lnTo>
                    <a:lnTo>
                      <a:pt x="95480" y="30278"/>
                    </a:lnTo>
                    <a:lnTo>
                      <a:pt x="104903" y="26716"/>
                    </a:lnTo>
                    <a:lnTo>
                      <a:pt x="113269" y="25602"/>
                    </a:lnTo>
                    <a:lnTo>
                      <a:pt x="120000" y="23153"/>
                    </a:lnTo>
                    <a:lnTo>
                      <a:pt x="120000" y="0"/>
                    </a:lnTo>
                    <a:lnTo>
                      <a:pt x="111634" y="4897"/>
                    </a:lnTo>
                    <a:lnTo>
                      <a:pt x="102788" y="8460"/>
                    </a:lnTo>
                    <a:lnTo>
                      <a:pt x="84038" y="15807"/>
                    </a:lnTo>
                    <a:lnTo>
                      <a:pt x="64711" y="20705"/>
                    </a:lnTo>
                    <a:lnTo>
                      <a:pt x="46442" y="28051"/>
                    </a:lnTo>
                    <a:lnTo>
                      <a:pt x="37596" y="31614"/>
                    </a:lnTo>
                    <a:lnTo>
                      <a:pt x="29711" y="35176"/>
                    </a:lnTo>
                    <a:lnTo>
                      <a:pt x="21923" y="40074"/>
                    </a:lnTo>
                    <a:lnTo>
                      <a:pt x="15673" y="44972"/>
                    </a:lnTo>
                    <a:lnTo>
                      <a:pt x="9903" y="50983"/>
                    </a:lnTo>
                    <a:lnTo>
                      <a:pt x="5192" y="56994"/>
                    </a:lnTo>
                    <a:lnTo>
                      <a:pt x="2115" y="65454"/>
                    </a:lnTo>
                    <a:lnTo>
                      <a:pt x="0" y="73914"/>
                    </a:lnTo>
                    <a:lnTo>
                      <a:pt x="0" y="73914"/>
                    </a:lnTo>
                    <a:close/>
                  </a:path>
                </a:pathLst>
              </a:custGeom>
              <a:gradFill>
                <a:gsLst>
                  <a:gs pos="0">
                    <a:srgbClr val="002D86"/>
                  </a:gs>
                  <a:gs pos="100000">
                    <a:schemeClr val="dk2"/>
                  </a:gs>
                </a:gsLst>
                <a:lin ang="2700006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</p:grpSp>
        <p:sp>
          <p:nvSpPr>
            <p:cNvPr id="36" name="Google Shape;36;p3"/>
            <p:cNvSpPr/>
            <p:nvPr/>
          </p:nvSpPr>
          <p:spPr>
            <a:xfrm>
              <a:off x="5273675" y="2128837"/>
              <a:ext cx="2897100" cy="2439900"/>
            </a:xfrm>
            <a:custGeom>
              <a:rect b="b" l="l" r="r" t="t"/>
              <a:pathLst>
                <a:path extrusionOk="0" h="120000" w="120000">
                  <a:moveTo>
                    <a:pt x="40296" y="88876"/>
                  </a:moveTo>
                  <a:lnTo>
                    <a:pt x="51324" y="86671"/>
                  </a:lnTo>
                  <a:lnTo>
                    <a:pt x="61567" y="84465"/>
                  </a:lnTo>
                  <a:lnTo>
                    <a:pt x="70923" y="82668"/>
                  </a:lnTo>
                  <a:lnTo>
                    <a:pt x="79442" y="80462"/>
                  </a:lnTo>
                  <a:lnTo>
                    <a:pt x="87073" y="78175"/>
                  </a:lnTo>
                  <a:lnTo>
                    <a:pt x="93867" y="75970"/>
                  </a:lnTo>
                  <a:lnTo>
                    <a:pt x="100139" y="73274"/>
                  </a:lnTo>
                  <a:lnTo>
                    <a:pt x="105209" y="71068"/>
                  </a:lnTo>
                  <a:lnTo>
                    <a:pt x="109756" y="67964"/>
                  </a:lnTo>
                  <a:lnTo>
                    <a:pt x="113466" y="65350"/>
                  </a:lnTo>
                  <a:lnTo>
                    <a:pt x="116027" y="61756"/>
                  </a:lnTo>
                  <a:lnTo>
                    <a:pt x="118275" y="58162"/>
                  </a:lnTo>
                  <a:lnTo>
                    <a:pt x="119425" y="54649"/>
                  </a:lnTo>
                  <a:lnTo>
                    <a:pt x="120000" y="50156"/>
                  </a:lnTo>
                  <a:lnTo>
                    <a:pt x="119686" y="45745"/>
                  </a:lnTo>
                  <a:lnTo>
                    <a:pt x="118588" y="40844"/>
                  </a:lnTo>
                  <a:lnTo>
                    <a:pt x="117125" y="37331"/>
                  </a:lnTo>
                  <a:lnTo>
                    <a:pt x="114878" y="33328"/>
                  </a:lnTo>
                  <a:lnTo>
                    <a:pt x="112055" y="29734"/>
                  </a:lnTo>
                  <a:lnTo>
                    <a:pt x="108658" y="26221"/>
                  </a:lnTo>
                  <a:lnTo>
                    <a:pt x="104947" y="22627"/>
                  </a:lnTo>
                  <a:lnTo>
                    <a:pt x="100714" y="19115"/>
                  </a:lnTo>
                  <a:lnTo>
                    <a:pt x="92456" y="12825"/>
                  </a:lnTo>
                  <a:lnTo>
                    <a:pt x="88222" y="10211"/>
                  </a:lnTo>
                  <a:lnTo>
                    <a:pt x="84250" y="7515"/>
                  </a:lnTo>
                  <a:lnTo>
                    <a:pt x="80278" y="5309"/>
                  </a:lnTo>
                  <a:lnTo>
                    <a:pt x="77142" y="3512"/>
                  </a:lnTo>
                  <a:lnTo>
                    <a:pt x="74320" y="2205"/>
                  </a:lnTo>
                  <a:lnTo>
                    <a:pt x="72334" y="816"/>
                  </a:lnTo>
                  <a:lnTo>
                    <a:pt x="70923" y="408"/>
                  </a:lnTo>
                  <a:lnTo>
                    <a:pt x="70348" y="0"/>
                  </a:lnTo>
                  <a:lnTo>
                    <a:pt x="78292" y="4411"/>
                  </a:lnTo>
                  <a:lnTo>
                    <a:pt x="86498" y="9720"/>
                  </a:lnTo>
                  <a:lnTo>
                    <a:pt x="94442" y="15112"/>
                  </a:lnTo>
                  <a:lnTo>
                    <a:pt x="101811" y="20830"/>
                  </a:lnTo>
                  <a:lnTo>
                    <a:pt x="105209" y="23526"/>
                  </a:lnTo>
                  <a:lnTo>
                    <a:pt x="108083" y="26630"/>
                  </a:lnTo>
                  <a:lnTo>
                    <a:pt x="110905" y="29734"/>
                  </a:lnTo>
                  <a:lnTo>
                    <a:pt x="113466" y="32838"/>
                  </a:lnTo>
                  <a:lnTo>
                    <a:pt x="115452" y="35942"/>
                  </a:lnTo>
                  <a:lnTo>
                    <a:pt x="116864" y="39046"/>
                  </a:lnTo>
                  <a:lnTo>
                    <a:pt x="117700" y="42641"/>
                  </a:lnTo>
                  <a:lnTo>
                    <a:pt x="118275" y="45745"/>
                  </a:lnTo>
                  <a:lnTo>
                    <a:pt x="118013" y="48849"/>
                  </a:lnTo>
                  <a:lnTo>
                    <a:pt x="117125" y="51953"/>
                  </a:lnTo>
                  <a:lnTo>
                    <a:pt x="115714" y="54649"/>
                  </a:lnTo>
                  <a:lnTo>
                    <a:pt x="113466" y="57345"/>
                  </a:lnTo>
                  <a:lnTo>
                    <a:pt x="110905" y="59550"/>
                  </a:lnTo>
                  <a:lnTo>
                    <a:pt x="107770" y="61756"/>
                  </a:lnTo>
                  <a:lnTo>
                    <a:pt x="104372" y="63553"/>
                  </a:lnTo>
                  <a:lnTo>
                    <a:pt x="100400" y="65350"/>
                  </a:lnTo>
                  <a:lnTo>
                    <a:pt x="95853" y="67066"/>
                  </a:lnTo>
                  <a:lnTo>
                    <a:pt x="91358" y="68863"/>
                  </a:lnTo>
                  <a:lnTo>
                    <a:pt x="81114" y="71558"/>
                  </a:lnTo>
                  <a:lnTo>
                    <a:pt x="70609" y="74172"/>
                  </a:lnTo>
                  <a:lnTo>
                    <a:pt x="59268" y="76868"/>
                  </a:lnTo>
                  <a:lnTo>
                    <a:pt x="48240" y="79074"/>
                  </a:lnTo>
                  <a:lnTo>
                    <a:pt x="37421" y="81279"/>
                  </a:lnTo>
                  <a:lnTo>
                    <a:pt x="27229" y="83975"/>
                  </a:lnTo>
                  <a:lnTo>
                    <a:pt x="22682" y="85282"/>
                  </a:lnTo>
                  <a:lnTo>
                    <a:pt x="18449" y="87079"/>
                  </a:lnTo>
                  <a:lnTo>
                    <a:pt x="14477" y="88386"/>
                  </a:lnTo>
                  <a:lnTo>
                    <a:pt x="10766" y="90183"/>
                  </a:lnTo>
                  <a:lnTo>
                    <a:pt x="7682" y="91980"/>
                  </a:lnTo>
                  <a:lnTo>
                    <a:pt x="4808" y="93778"/>
                  </a:lnTo>
                  <a:lnTo>
                    <a:pt x="2822" y="95983"/>
                  </a:lnTo>
                  <a:lnTo>
                    <a:pt x="1149" y="98189"/>
                  </a:lnTo>
                  <a:lnTo>
                    <a:pt x="313" y="100394"/>
                  </a:lnTo>
                  <a:lnTo>
                    <a:pt x="0" y="103090"/>
                  </a:lnTo>
                  <a:lnTo>
                    <a:pt x="574" y="105786"/>
                  </a:lnTo>
                  <a:lnTo>
                    <a:pt x="1411" y="108400"/>
                  </a:lnTo>
                  <a:lnTo>
                    <a:pt x="2822" y="110687"/>
                  </a:lnTo>
                  <a:lnTo>
                    <a:pt x="5121" y="112893"/>
                  </a:lnTo>
                  <a:lnTo>
                    <a:pt x="7369" y="114690"/>
                  </a:lnTo>
                  <a:lnTo>
                    <a:pt x="10243" y="116405"/>
                  </a:lnTo>
                  <a:lnTo>
                    <a:pt x="13641" y="118202"/>
                  </a:lnTo>
                  <a:lnTo>
                    <a:pt x="17038" y="120000"/>
                  </a:lnTo>
                  <a:lnTo>
                    <a:pt x="13902" y="117794"/>
                  </a:lnTo>
                  <a:lnTo>
                    <a:pt x="11341" y="115507"/>
                  </a:lnTo>
                  <a:lnTo>
                    <a:pt x="9094" y="113301"/>
                  </a:lnTo>
                  <a:lnTo>
                    <a:pt x="7682" y="111095"/>
                  </a:lnTo>
                  <a:lnTo>
                    <a:pt x="6533" y="108890"/>
                  </a:lnTo>
                  <a:lnTo>
                    <a:pt x="6271" y="106684"/>
                  </a:lnTo>
                  <a:lnTo>
                    <a:pt x="6533" y="104397"/>
                  </a:lnTo>
                  <a:lnTo>
                    <a:pt x="7369" y="102682"/>
                  </a:lnTo>
                  <a:lnTo>
                    <a:pt x="9094" y="100394"/>
                  </a:lnTo>
                  <a:lnTo>
                    <a:pt x="11080" y="98679"/>
                  </a:lnTo>
                  <a:lnTo>
                    <a:pt x="14216" y="96882"/>
                  </a:lnTo>
                  <a:lnTo>
                    <a:pt x="17874" y="95085"/>
                  </a:lnTo>
                  <a:lnTo>
                    <a:pt x="22108" y="93287"/>
                  </a:lnTo>
                  <a:lnTo>
                    <a:pt x="27543" y="91572"/>
                  </a:lnTo>
                  <a:lnTo>
                    <a:pt x="33501" y="90183"/>
                  </a:lnTo>
                  <a:lnTo>
                    <a:pt x="40296" y="88876"/>
                  </a:lnTo>
                  <a:lnTo>
                    <a:pt x="40296" y="88876"/>
                  </a:lnTo>
                  <a:close/>
                </a:path>
              </a:pathLst>
            </a:custGeom>
            <a:gradFill>
              <a:gsLst>
                <a:gs pos="0">
                  <a:srgbClr val="002B82"/>
                </a:gs>
                <a:gs pos="100000">
                  <a:schemeClr val="dk2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0" y="0"/>
              <a:ext cx="9140700" cy="28194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38" name="Google Shape;38;p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39" name="Google Shape;39;p3"/>
          <p:cNvSpPr txBox="1"/>
          <p:nvPr>
            <p:ph idx="11" type="ftr"/>
          </p:nvPr>
        </p:nvSpPr>
        <p:spPr>
          <a:xfrm>
            <a:off x="3124200" y="6248400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40" name="Google Shape;40;p3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7084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  <a:defRPr b="0" i="0" sz="32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5306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■"/>
              <a:defRPr b="0" i="0" sz="2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352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Char char="■"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175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175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175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175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175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ple.platoweb.com/Account/SignIn?ReturnUrl=%2fissue%2fwsfed%3fwa%3dwsignin1.0%26wtrealm%3dhttps%253a%252f%252fexactpath.ple.platoweb.com%252f%26wctx%3drm%253d0%2526id%253dpassive%2526ru%253d%25252f%26wct%3d2018-08-06T14%253a17%253a16Z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xtramath.org/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www.brainpop.com/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studyjams.com/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frontrowed.com/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myon.com/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www.mobymax.com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/>
          <p:nvPr>
            <p:ph type="ctrTitle"/>
          </p:nvPr>
        </p:nvSpPr>
        <p:spPr>
          <a:xfrm>
            <a:off x="685800" y="1736725"/>
            <a:ext cx="7772400" cy="19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Garamond"/>
              <a:buNone/>
            </a:pPr>
            <a:r>
              <a:rPr b="1" i="0" lang="en-US" sz="72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5</a:t>
            </a:r>
            <a:r>
              <a:rPr b="1" baseline="30000" i="0" lang="en-US" sz="72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th</a:t>
            </a:r>
            <a:r>
              <a:rPr b="1" i="0" lang="en-US" sz="72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 Grade Parent Meeting</a:t>
            </a:r>
            <a:endParaRPr/>
          </a:p>
        </p:txBody>
      </p:sp>
      <p:sp>
        <p:nvSpPr>
          <p:cNvPr id="109" name="Google Shape;109;p14"/>
          <p:cNvSpPr txBox="1"/>
          <p:nvPr>
            <p:ph idx="1" type="subTitle"/>
          </p:nvPr>
        </p:nvSpPr>
        <p:spPr>
          <a:xfrm>
            <a:off x="1447800" y="43434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</a:pPr>
            <a:r>
              <a:rPr b="0" i="0" lang="en-US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September </a:t>
            </a:r>
            <a:r>
              <a:rPr lang="en-US" sz="5400">
                <a:latin typeface="Arial"/>
                <a:ea typeface="Arial"/>
                <a:cs typeface="Arial"/>
                <a:sym typeface="Arial"/>
              </a:rPr>
              <a:t>13</a:t>
            </a:r>
            <a:r>
              <a:rPr lang="en-US" sz="5400">
                <a:latin typeface="Arial"/>
                <a:ea typeface="Arial"/>
                <a:cs typeface="Arial"/>
                <a:sym typeface="Arial"/>
              </a:rPr>
              <a:t>, 2018</a:t>
            </a:r>
            <a:r>
              <a:rPr b="0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ctr">
              <a:spcBef>
                <a:spcPts val="8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/>
          <p:nvPr>
            <p:ph type="title"/>
          </p:nvPr>
        </p:nvSpPr>
        <p:spPr>
          <a:xfrm>
            <a:off x="457200" y="1524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Garamond"/>
              <a:buNone/>
            </a:pPr>
            <a:r>
              <a:t/>
            </a:r>
            <a:endParaRPr sz="48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Garamond"/>
              <a:buNone/>
            </a:pPr>
            <a:r>
              <a:t/>
            </a:r>
            <a:endParaRPr sz="48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Garamond"/>
              <a:buNone/>
            </a:pPr>
            <a:r>
              <a:t/>
            </a:r>
            <a:endParaRPr sz="48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Garamond"/>
              <a:buNone/>
            </a:pPr>
            <a:r>
              <a:t/>
            </a:r>
            <a:endParaRPr sz="48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Garamond"/>
              <a:buNone/>
            </a:pPr>
            <a:r>
              <a:rPr lang="en-US" sz="4800"/>
              <a:t>موارد </a:t>
            </a:r>
            <a:r>
              <a:rPr b="1" i="0" lang="en-US" sz="48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Online resources that you can use at home to help your child be successful in 5</a:t>
            </a:r>
            <a:r>
              <a:rPr b="1" baseline="30000" i="0" lang="en-US" sz="48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th</a:t>
            </a:r>
            <a:r>
              <a:rPr b="1" i="0" lang="en-US" sz="48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 grade and prepared for 6</a:t>
            </a:r>
            <a:r>
              <a:rPr b="1" baseline="30000" i="0" lang="en-US" sz="48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th</a:t>
            </a:r>
            <a:r>
              <a:rPr b="1" i="0" lang="en-US" sz="48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 grade: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 txBox="1"/>
          <p:nvPr>
            <p:ph type="title"/>
          </p:nvPr>
        </p:nvSpPr>
        <p:spPr>
          <a:xfrm>
            <a:off x="335600" y="2565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Garamond"/>
              <a:buNone/>
            </a:pPr>
            <a:r>
              <a:rPr lang="en-US" sz="6000"/>
              <a:t>Exact Path (Edmentum)</a:t>
            </a:r>
            <a:endParaRPr sz="60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Garamond"/>
              <a:buNone/>
            </a:pPr>
            <a:r>
              <a:rPr lang="en-US" sz="6000"/>
              <a:t>Priority</a:t>
            </a:r>
            <a:endParaRPr sz="6000"/>
          </a:p>
        </p:txBody>
      </p:sp>
      <p:sp>
        <p:nvSpPr>
          <p:cNvPr id="164" name="Google Shape;164;p24"/>
          <p:cNvSpPr txBox="1"/>
          <p:nvPr>
            <p:ph idx="1" type="body"/>
          </p:nvPr>
        </p:nvSpPr>
        <p:spPr>
          <a:xfrm>
            <a:off x="457200" y="15821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u="sng">
                <a:solidFill>
                  <a:schemeClr val="hlink"/>
                </a:solidFill>
                <a:hlinkClick r:id="rId3"/>
              </a:rPr>
              <a:t>https://ple.platoweb.com/Account/SignIn</a:t>
            </a:r>
            <a:endParaRPr b="1" sz="36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5"/>
          <p:cNvSpPr txBox="1"/>
          <p:nvPr>
            <p:ph type="title"/>
          </p:nvPr>
        </p:nvSpPr>
        <p:spPr>
          <a:xfrm>
            <a:off x="381000" y="533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Garamond"/>
              <a:buNone/>
            </a:pPr>
            <a:r>
              <a:rPr b="1" i="0" lang="en-US" sz="66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XtraMath</a:t>
            </a:r>
            <a:endParaRPr/>
          </a:p>
        </p:txBody>
      </p:sp>
      <p:sp>
        <p:nvSpPr>
          <p:cNvPr id="170" name="Google Shape;170;p25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sng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3"/>
              </a:rPr>
              <a:t>Xtramath.org</a:t>
            </a:r>
            <a:endParaRPr sz="65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Garamond"/>
              <a:buNone/>
            </a:pPr>
            <a:r>
              <a:rPr b="1" i="0" lang="en-US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BrainPop</a:t>
            </a:r>
            <a:endParaRPr/>
          </a:p>
        </p:txBody>
      </p:sp>
      <p:sp>
        <p:nvSpPr>
          <p:cNvPr id="176" name="Google Shape;176;p26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sng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3"/>
              </a:rPr>
              <a:t>Brainpop.com</a:t>
            </a:r>
            <a:endParaRPr sz="65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Garamond"/>
              <a:buNone/>
            </a:pPr>
            <a:r>
              <a:rPr b="1" i="0" lang="en-US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Study Jams</a:t>
            </a:r>
            <a:endParaRPr/>
          </a:p>
        </p:txBody>
      </p:sp>
      <p:sp>
        <p:nvSpPr>
          <p:cNvPr id="182" name="Google Shape;182;p27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sng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3"/>
              </a:rPr>
              <a:t>Studyjams.com</a:t>
            </a:r>
            <a:endParaRPr sz="65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Garamond"/>
              <a:buNone/>
            </a:pPr>
            <a:r>
              <a:rPr b="1" i="0" lang="en-US" sz="60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Front Row</a:t>
            </a:r>
            <a:endParaRPr/>
          </a:p>
        </p:txBody>
      </p:sp>
      <p:sp>
        <p:nvSpPr>
          <p:cNvPr id="188" name="Google Shape;188;p28"/>
          <p:cNvSpPr txBox="1"/>
          <p:nvPr>
            <p:ph idx="1" type="body"/>
          </p:nvPr>
        </p:nvSpPr>
        <p:spPr>
          <a:xfrm>
            <a:off x="533400" y="2971800"/>
            <a:ext cx="8229600" cy="3230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</a:pPr>
            <a:r>
              <a:rPr b="0" i="0" lang="en-US" sz="6000" u="sng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3"/>
              </a:rPr>
              <a:t>Frontrowed.com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Garamond"/>
              <a:buNone/>
            </a:pPr>
            <a:r>
              <a:rPr b="1" i="0" lang="en-US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MyOn</a:t>
            </a:r>
            <a:endParaRPr/>
          </a:p>
        </p:txBody>
      </p:sp>
      <p:sp>
        <p:nvSpPr>
          <p:cNvPr id="194" name="Google Shape;194;p29"/>
          <p:cNvSpPr txBox="1"/>
          <p:nvPr>
            <p:ph idx="1" type="body"/>
          </p:nvPr>
        </p:nvSpPr>
        <p:spPr>
          <a:xfrm>
            <a:off x="457200" y="2438400"/>
            <a:ext cx="8229600" cy="3687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</a:pPr>
            <a:r>
              <a:rPr b="0" i="0" lang="en-US" sz="6000" u="sng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3"/>
              </a:rPr>
              <a:t>MyOn.com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Moby Max	</a:t>
            </a:r>
            <a:endParaRPr/>
          </a:p>
        </p:txBody>
      </p:sp>
      <p:sp>
        <p:nvSpPr>
          <p:cNvPr id="200" name="Google Shape;200;p30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0066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0066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00660" lvl="0" marL="34290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4800" u="sng">
                <a:solidFill>
                  <a:schemeClr val="hlink"/>
                </a:solidFill>
                <a:hlinkClick r:id="rId3"/>
              </a:rPr>
              <a:t>Mobymax.com</a:t>
            </a:r>
            <a:endParaRPr sz="4800"/>
          </a:p>
          <a:p>
            <a:pPr indent="-20066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0066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1"/>
          <p:cNvSpPr txBox="1"/>
          <p:nvPr>
            <p:ph type="title"/>
          </p:nvPr>
        </p:nvSpPr>
        <p:spPr>
          <a:xfrm>
            <a:off x="533400" y="1752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Garamond"/>
              <a:buNone/>
            </a:pPr>
            <a:br>
              <a:rPr b="1" i="0" lang="en-US" sz="60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</a:br>
            <a:br>
              <a:rPr b="1" i="0" lang="en-US" sz="60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b="1" i="0" lang="en-US" sz="60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Student Responsibility, Accountability, and Independence:</a:t>
            </a:r>
            <a:br>
              <a:rPr b="1" i="0" lang="en-US" sz="60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</a:br>
            <a:br>
              <a:rPr b="1" i="0" lang="en-US" sz="60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b="1" i="0" lang="en-US" sz="60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Our hopes and expectations for your 5</a:t>
            </a:r>
            <a:r>
              <a:rPr b="1" baseline="30000" i="0" lang="en-US" sz="60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th</a:t>
            </a:r>
            <a:r>
              <a:rPr b="1" i="0" lang="en-US" sz="60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 grade child ☺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Garamond"/>
              <a:buNone/>
            </a:pPr>
            <a:r>
              <a:rPr b="1" i="0" lang="en-US" sz="60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Homework</a:t>
            </a:r>
            <a:endParaRPr/>
          </a:p>
        </p:txBody>
      </p:sp>
      <p:sp>
        <p:nvSpPr>
          <p:cNvPr id="211" name="Google Shape;211;p32"/>
          <p:cNvSpPr txBox="1"/>
          <p:nvPr>
            <p:ph idx="1" type="body"/>
          </p:nvPr>
        </p:nvSpPr>
        <p:spPr>
          <a:xfrm>
            <a:off x="457200" y="1219200"/>
            <a:ext cx="8229600" cy="4906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600"/>
              <a:buFont typeface="Arial"/>
              <a:buChar char="●"/>
            </a:pPr>
            <a:r>
              <a:rPr b="1" i="0" lang="en-US" sz="26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Homework is a wonderful opportunity for students to continue practicing the skills they are learning in school- at home.</a:t>
            </a:r>
            <a:endParaRPr sz="2600"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Garamond"/>
              <a:buChar char="●"/>
            </a:pPr>
            <a:r>
              <a:rPr b="1" i="0" lang="en-US" sz="26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Homework will be given daily (with the exception of Friday-at the teacher’s discretion) </a:t>
            </a:r>
            <a:endParaRPr b="1" i="0" sz="260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Garamond"/>
              <a:buChar char="●"/>
            </a:pPr>
            <a:r>
              <a:rPr b="1" i="0" lang="en-US" sz="26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All homework will be copied in the </a:t>
            </a:r>
            <a:r>
              <a:rPr b="1" i="0" lang="en-US" sz="2600" u="sng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Student Planner</a:t>
            </a:r>
            <a:r>
              <a:rPr lang="en-US" sz="2600" u="sng"/>
              <a:t>.</a:t>
            </a:r>
            <a:endParaRPr sz="2600" u="sng"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Garamond"/>
              <a:buChar char="●"/>
            </a:pPr>
            <a:r>
              <a:rPr b="1" i="0" lang="en-US" sz="26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Students are expected to complete their homework neatly and correctly.</a:t>
            </a:r>
            <a:endParaRPr sz="2600"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Garamond"/>
              <a:buChar char="●"/>
            </a:pPr>
            <a:r>
              <a:rPr b="1" i="0" lang="en-US" sz="26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Homework needs to be turned in </a:t>
            </a:r>
            <a:r>
              <a:rPr b="1" i="0" lang="en-US" sz="2600" u="sng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on time.</a:t>
            </a:r>
            <a:endParaRPr sz="2600" u="sng"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Garamond"/>
              <a:buChar char="●"/>
            </a:pPr>
            <a:r>
              <a:rPr b="1" i="0" lang="en-US" sz="26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Students can always be reviewing their notes and preparing for tests- even if they do not have assigned homework!</a:t>
            </a:r>
            <a:endParaRPr sz="2600"/>
          </a:p>
          <a:p>
            <a:pPr indent="-21844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None/>
            </a:pPr>
            <a:r>
              <a:t/>
            </a:r>
            <a:endParaRPr b="1" i="0" sz="280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/>
          <p:nvPr>
            <p:ph type="title"/>
          </p:nvPr>
        </p:nvSpPr>
        <p:spPr>
          <a:xfrm>
            <a:off x="457200" y="685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Garamond"/>
              <a:buNone/>
            </a:pPr>
            <a:r>
              <a:rPr b="1" i="0" lang="en-US" sz="40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Welcome to the 5</a:t>
            </a:r>
            <a:r>
              <a:rPr b="1" baseline="30000" i="0" lang="en-US" sz="40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th</a:t>
            </a:r>
            <a:r>
              <a:rPr b="1" i="0" lang="en-US" sz="40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 Grade Parent Meeting!</a:t>
            </a:r>
            <a:endParaRPr/>
          </a:p>
        </p:txBody>
      </p:sp>
      <p:sp>
        <p:nvSpPr>
          <p:cNvPr id="115" name="Google Shape;115;p15"/>
          <p:cNvSpPr txBox="1"/>
          <p:nvPr>
            <p:ph idx="1" type="body"/>
          </p:nvPr>
        </p:nvSpPr>
        <p:spPr>
          <a:xfrm>
            <a:off x="381000" y="2332037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hlink"/>
              </a:buClr>
              <a:buSzPts val="3080"/>
              <a:buFont typeface="Noto Sans Symbols"/>
              <a:buChar char="■"/>
            </a:pPr>
            <a:r>
              <a:rPr b="0" i="0" lang="en-US" sz="4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M</a:t>
            </a:r>
            <a:r>
              <a:rPr lang="en-US" sz="4400"/>
              <a:t>r. Bazzy</a:t>
            </a:r>
            <a:endParaRPr sz="4400"/>
          </a:p>
          <a:p>
            <a:pPr indent="-426719" lvl="0" marL="342900" marR="0" rtl="0" algn="ctr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hlink"/>
              </a:buClr>
              <a:buSzPts val="4400"/>
              <a:buFont typeface="Noto Sans Symbols"/>
              <a:buChar char="■"/>
            </a:pPr>
            <a:r>
              <a:rPr lang="en-US" sz="4400"/>
              <a:t>Ms. Michaels</a:t>
            </a:r>
            <a:endParaRPr sz="4400"/>
          </a:p>
          <a:p>
            <a:pPr indent="-342900" lvl="0" marL="342900" marR="0" rtl="0" algn="ctr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hlink"/>
              </a:buClr>
              <a:buSzPts val="3080"/>
              <a:buFont typeface="Noto Sans Symbols"/>
              <a:buChar char="■"/>
            </a:pPr>
            <a:r>
              <a:rPr b="0" i="0" lang="en-US" sz="4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M</a:t>
            </a:r>
            <a:r>
              <a:rPr lang="en-US" sz="4400"/>
              <a:t>rs. Fakhreddine</a:t>
            </a:r>
            <a:endParaRPr sz="4400"/>
          </a:p>
          <a:p>
            <a:pPr indent="-426719" lvl="0" marL="342900" marR="0" rtl="0" algn="ctr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hlink"/>
              </a:buClr>
              <a:buSzPts val="4400"/>
              <a:buFont typeface="Noto Sans Symbols"/>
              <a:buChar char="■"/>
            </a:pPr>
            <a:r>
              <a:rPr lang="en-US" sz="4400"/>
              <a:t>Ms. Mroczka</a:t>
            </a:r>
            <a:endParaRPr sz="4400"/>
          </a:p>
          <a:p>
            <a:pPr indent="-342900" lvl="0" marL="342900" marR="0" rtl="0" algn="ctr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hlink"/>
              </a:buClr>
              <a:buSzPts val="3080"/>
              <a:buFont typeface="Noto Sans Symbols"/>
              <a:buChar char="■"/>
            </a:pPr>
            <a:r>
              <a:rPr b="0" i="0" lang="en-US" sz="4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Mrs. Luckow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Garamond"/>
              <a:buNone/>
            </a:pPr>
            <a:r>
              <a:rPr lang="en-US"/>
              <a:t>Major </a:t>
            </a:r>
            <a:r>
              <a:rPr b="1" i="0" lang="en-US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Assessments</a:t>
            </a:r>
            <a:endParaRPr/>
          </a:p>
        </p:txBody>
      </p:sp>
      <p:sp>
        <p:nvSpPr>
          <p:cNvPr id="217" name="Google Shape;217;p33"/>
          <p:cNvSpPr txBox="1"/>
          <p:nvPr>
            <p:ph idx="1" type="body"/>
          </p:nvPr>
        </p:nvSpPr>
        <p:spPr>
          <a:xfrm>
            <a:off x="457200" y="116602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M-Step will again begin </a:t>
            </a:r>
            <a:r>
              <a:rPr lang="en-US" sz="2800"/>
              <a:t>in April 2019.  </a:t>
            </a:r>
            <a:endParaRPr sz="2800"/>
          </a:p>
          <a:p>
            <a:pPr indent="-267969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lang="en-US" sz="2800"/>
              <a:t>5th graders are tested in the subject areas of English Language Arts, Math, Social Studies, and Science</a:t>
            </a:r>
            <a:endParaRPr sz="2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The NWEA/MAP Test</a:t>
            </a:r>
            <a:endParaRPr b="0" i="0" sz="280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2131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■"/>
            </a:pPr>
            <a:r>
              <a:rPr lang="en-US"/>
              <a:t>Reading, Math, Science, and ELA (grammar and writing)</a:t>
            </a:r>
            <a:endParaRPr sz="2800"/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The Social Studies </a:t>
            </a:r>
            <a:r>
              <a:rPr lang="en-US" sz="2800"/>
              <a:t>c</a:t>
            </a:r>
            <a:r>
              <a:rPr b="0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ommon </a:t>
            </a:r>
            <a:r>
              <a:rPr lang="en-US" sz="2800"/>
              <a:t>a</a:t>
            </a:r>
            <a:r>
              <a:rPr b="0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ssessment will be taken throughout the year على مدار السنة الدراسية to assess your child in the area of Social Studies.  This year’s focus is American History</a:t>
            </a:r>
            <a:r>
              <a:rPr lang="en-US" sz="2800"/>
              <a:t>!</a:t>
            </a:r>
            <a:endParaRPr sz="2800"/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1844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More About MAP Testing</a:t>
            </a:r>
            <a:r>
              <a:rPr lang="en-US" sz="3600"/>
              <a:t>...</a:t>
            </a:r>
            <a:r>
              <a:rPr lang="en-US" sz="3600"/>
              <a:t>.</a:t>
            </a:r>
            <a:endParaRPr sz="3600"/>
          </a:p>
        </p:txBody>
      </p:sp>
      <p:sp>
        <p:nvSpPr>
          <p:cNvPr id="223" name="Google Shape;223;p34"/>
          <p:cNvSpPr txBox="1"/>
          <p:nvPr>
            <p:ph idx="1" type="body"/>
          </p:nvPr>
        </p:nvSpPr>
        <p:spPr>
          <a:xfrm>
            <a:off x="457200" y="1165950"/>
            <a:ext cx="8229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0840" lvl="0" marL="342900" rtl="0" algn="l">
              <a:spcBef>
                <a:spcPts val="64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The MAP test will assess your child in the areas of </a:t>
            </a:r>
            <a:r>
              <a:rPr b="1" lang="en-US" sz="2400" u="sng"/>
              <a:t>Reading</a:t>
            </a:r>
            <a:r>
              <a:rPr lang="en-US" sz="2400"/>
              <a:t>, English Language Arts, </a:t>
            </a:r>
            <a:r>
              <a:rPr b="1" lang="en-US" sz="2400" u="sng"/>
              <a:t>Math</a:t>
            </a:r>
            <a:r>
              <a:rPr lang="en-US" sz="2400"/>
              <a:t>, and Science. It will be taken 3 times throughout the year: September, January, and May.</a:t>
            </a:r>
            <a:endParaRPr sz="2400"/>
          </a:p>
          <a:p>
            <a:pPr indent="-334010" lvl="1" marL="742950" rtl="0" algn="l">
              <a:spcBef>
                <a:spcPts val="640"/>
              </a:spcBef>
              <a:spcAft>
                <a:spcPts val="0"/>
              </a:spcAft>
              <a:buSzPts val="3000"/>
              <a:buChar char="■"/>
            </a:pPr>
            <a:r>
              <a:rPr lang="en-US" sz="3000"/>
              <a:t>Grade Level Expectations: </a:t>
            </a:r>
            <a:r>
              <a:rPr lang="en-US" sz="2400"/>
              <a:t>(according to Dearborn Public Schools)</a:t>
            </a:r>
            <a:endParaRPr sz="2400"/>
          </a:p>
          <a:p>
            <a:pPr indent="-312419" lvl="2" marL="1143000" rtl="0" algn="l">
              <a:spcBef>
                <a:spcPts val="640"/>
              </a:spcBef>
              <a:spcAft>
                <a:spcPts val="0"/>
              </a:spcAft>
              <a:buSzPts val="3000"/>
              <a:buChar char="■"/>
            </a:pPr>
            <a:r>
              <a:rPr lang="en-US" sz="3000"/>
              <a:t>A student entering 5th grade is expected to achieve a score of 213 in Reading and a 219 in Math on their first MAP test of the year (in September).</a:t>
            </a:r>
            <a:endParaRPr sz="3000"/>
          </a:p>
          <a:p>
            <a:pPr indent="-312419" lvl="2" marL="1143000" rtl="0" algn="l">
              <a:spcBef>
                <a:spcPts val="640"/>
              </a:spcBef>
              <a:spcAft>
                <a:spcPts val="0"/>
              </a:spcAft>
              <a:buSzPts val="3000"/>
              <a:buChar char="■"/>
            </a:pPr>
            <a:r>
              <a:rPr lang="en-US" sz="3000"/>
              <a:t>By the end of 5th grade (May), your child is expected to achieve a score of 218 in Reading and a 225 in Math.</a:t>
            </a:r>
            <a:endParaRPr sz="3000"/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MAP Testing continued...</a:t>
            </a:r>
            <a:endParaRPr/>
          </a:p>
        </p:txBody>
      </p:sp>
      <p:sp>
        <p:nvSpPr>
          <p:cNvPr id="229" name="Google Shape;229;p35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spcBef>
                <a:spcPts val="640"/>
              </a:spcBef>
              <a:spcAft>
                <a:spcPts val="0"/>
              </a:spcAft>
              <a:buSzPts val="3600"/>
              <a:buChar char="■"/>
            </a:pPr>
            <a:r>
              <a:rPr lang="en-US" sz="3600"/>
              <a:t>The MAP test is “adaptive” which means that as your child answers questions correctly, the questions become more difficult.  As they answer questions incorrectly, the questions become less difficult.  </a:t>
            </a:r>
            <a:endParaRPr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■"/>
            </a:pPr>
            <a:r>
              <a:rPr lang="en-US" sz="3600"/>
              <a:t>We use this assessment to measure a student’s growth over the course of a year.  </a:t>
            </a:r>
            <a:endParaRPr sz="3600"/>
          </a:p>
          <a:p>
            <a:pPr indent="-20066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Garamond"/>
              <a:buNone/>
            </a:pPr>
            <a:r>
              <a:rPr b="1" i="0" lang="en-US" sz="40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Field Trips and </a:t>
            </a:r>
            <a:br>
              <a:rPr b="1" i="0" lang="en-US" sz="40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b="1" i="0" lang="en-US" sz="40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Camp Information</a:t>
            </a:r>
            <a:endParaRPr/>
          </a:p>
        </p:txBody>
      </p:sp>
      <p:sp>
        <p:nvSpPr>
          <p:cNvPr id="235" name="Google Shape;235;p36"/>
          <p:cNvSpPr txBox="1"/>
          <p:nvPr>
            <p:ph idx="1" type="body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Please, if you would like to be a chaperone on any of our field trips this year: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■"/>
            </a:pPr>
            <a:r>
              <a:rPr b="1" i="1" lang="en-US" sz="2600" u="sng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You MUST have a background check completed. </a:t>
            </a:r>
            <a:r>
              <a:rPr b="0" i="0" lang="en-US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This is just a matter of taking your state ID to the William Ford office.  It takes about 2 to 3 weeks for the background check to be completed, so please don’t wait until the last minute.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■"/>
            </a:pPr>
            <a:r>
              <a:rPr b="1" i="1" lang="en-US" sz="2400" u="sng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Background checks DO expire,</a:t>
            </a:r>
            <a:r>
              <a:rPr b="0" i="0" lang="en-US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so if you have not had one done in the last couple of years, you may want to stop by the office and make sure that yours is up-to-date.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■"/>
            </a:pPr>
            <a:r>
              <a:rPr b="0" i="0" lang="en-US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We encourage and welcome all parents to help chaperone this year’s field trips!</a:t>
            </a:r>
            <a:endParaRPr sz="2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Camp Info</a:t>
            </a:r>
            <a:endParaRPr/>
          </a:p>
        </p:txBody>
      </p:sp>
      <p:sp>
        <p:nvSpPr>
          <p:cNvPr id="241" name="Google Shape;241;p37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0840" lvl="0" marL="457200" rtl="0" algn="l">
              <a:spcBef>
                <a:spcPts val="640"/>
              </a:spcBef>
              <a:spcAft>
                <a:spcPts val="0"/>
              </a:spcAft>
              <a:buSzPts val="2240"/>
              <a:buChar char="■"/>
            </a:pPr>
            <a:r>
              <a:rPr b="1" lang="en-US"/>
              <a:t>April 22, 23, 24, 2019 (2 nights, 3 days)</a:t>
            </a:r>
            <a:endParaRPr b="1"/>
          </a:p>
          <a:p>
            <a:pPr indent="-370840" lvl="0" marL="457200" rtl="0" algn="l">
              <a:spcBef>
                <a:spcPts val="0"/>
              </a:spcBef>
              <a:spcAft>
                <a:spcPts val="0"/>
              </a:spcAft>
              <a:buSzPts val="2240"/>
              <a:buChar char="■"/>
            </a:pPr>
            <a:r>
              <a:rPr b="1" lang="en-US"/>
              <a:t>Fundraising (chocolate boxes)</a:t>
            </a:r>
            <a:endParaRPr b="1"/>
          </a:p>
          <a:p>
            <a:pPr indent="-370840" lvl="0" marL="457200" rtl="0" algn="l">
              <a:spcBef>
                <a:spcPts val="0"/>
              </a:spcBef>
              <a:spcAft>
                <a:spcPts val="0"/>
              </a:spcAft>
              <a:buSzPts val="2240"/>
              <a:buChar char="■"/>
            </a:pPr>
            <a:r>
              <a:rPr b="1" lang="en-US"/>
              <a:t>Cost: $120 per student </a:t>
            </a:r>
            <a:endParaRPr b="1"/>
          </a:p>
          <a:p>
            <a:pPr indent="-370840" lvl="0" marL="457200" rtl="0" algn="l">
              <a:spcBef>
                <a:spcPts val="0"/>
              </a:spcBef>
              <a:spcAft>
                <a:spcPts val="0"/>
              </a:spcAft>
              <a:buSzPts val="2240"/>
              <a:buChar char="■"/>
            </a:pPr>
            <a:r>
              <a:rPr b="1" lang="en-US"/>
              <a:t>Parent Chaperone: $60</a:t>
            </a:r>
            <a:endParaRPr b="1"/>
          </a:p>
          <a:p>
            <a:pPr indent="-370840" lvl="0" marL="457200" rtl="0" algn="l">
              <a:spcBef>
                <a:spcPts val="0"/>
              </a:spcBef>
              <a:spcAft>
                <a:spcPts val="0"/>
              </a:spcAft>
              <a:buSzPts val="2240"/>
              <a:buChar char="■"/>
            </a:pPr>
            <a:r>
              <a:rPr b="1" lang="en-US"/>
              <a:t>Camp Ohiyesa</a:t>
            </a:r>
            <a:endParaRPr b="1"/>
          </a:p>
          <a:p>
            <a:pPr indent="-353060" lvl="1" marL="914400" rtl="0" algn="l">
              <a:spcBef>
                <a:spcPts val="0"/>
              </a:spcBef>
              <a:spcAft>
                <a:spcPts val="0"/>
              </a:spcAft>
              <a:buSzPts val="1960"/>
              <a:buChar char="■"/>
            </a:pPr>
            <a:r>
              <a:rPr b="1" lang="en-US"/>
              <a:t>7300 Hickory Ridge Dr.</a:t>
            </a:r>
            <a:endParaRPr b="1"/>
          </a:p>
          <a:p>
            <a:pPr indent="-353060" lvl="1" marL="914400" rtl="0" algn="l">
              <a:spcBef>
                <a:spcPts val="0"/>
              </a:spcBef>
              <a:spcAft>
                <a:spcPts val="0"/>
              </a:spcAft>
              <a:buSzPts val="1960"/>
              <a:buChar char="■"/>
            </a:pPr>
            <a:r>
              <a:rPr b="1" lang="en-US"/>
              <a:t>Holly, MI 48442</a:t>
            </a:r>
            <a:endParaRPr b="1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2" name="Google Shape;24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2900" y="3884450"/>
            <a:ext cx="3650627" cy="2737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2925" y="3007575"/>
            <a:ext cx="2799476" cy="3732624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Why Camp?</a:t>
            </a:r>
            <a:endParaRPr/>
          </a:p>
        </p:txBody>
      </p:sp>
      <p:sp>
        <p:nvSpPr>
          <p:cNvPr id="249" name="Google Shape;249;p38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0840" lvl="0" marL="457200" rtl="0" algn="l">
              <a:spcBef>
                <a:spcPts val="640"/>
              </a:spcBef>
              <a:spcAft>
                <a:spcPts val="0"/>
              </a:spcAft>
              <a:buSzPts val="2240"/>
              <a:buChar char="■"/>
            </a:pPr>
            <a:r>
              <a:rPr lang="en-US"/>
              <a:t>Independence</a:t>
            </a:r>
            <a:endParaRPr/>
          </a:p>
          <a:p>
            <a:pPr indent="-370840" lvl="0" marL="457200" rtl="0" algn="l">
              <a:spcBef>
                <a:spcPts val="0"/>
              </a:spcBef>
              <a:spcAft>
                <a:spcPts val="0"/>
              </a:spcAft>
              <a:buSzPts val="2240"/>
              <a:buChar char="■"/>
            </a:pPr>
            <a:r>
              <a:rPr lang="en-US"/>
              <a:t>Problem Solving Skills</a:t>
            </a:r>
            <a:endParaRPr/>
          </a:p>
          <a:p>
            <a:pPr indent="-370840" lvl="0" marL="457200" rtl="0" algn="l">
              <a:spcBef>
                <a:spcPts val="0"/>
              </a:spcBef>
              <a:spcAft>
                <a:spcPts val="0"/>
              </a:spcAft>
              <a:buSzPts val="2240"/>
              <a:buChar char="■"/>
            </a:pPr>
            <a:r>
              <a:rPr lang="en-US"/>
              <a:t>Team Building </a:t>
            </a:r>
            <a:endParaRPr/>
          </a:p>
          <a:p>
            <a:pPr indent="-370840" lvl="0" marL="457200" rtl="0" algn="l">
              <a:spcBef>
                <a:spcPts val="0"/>
              </a:spcBef>
              <a:spcAft>
                <a:spcPts val="0"/>
              </a:spcAft>
              <a:buSzPts val="2240"/>
              <a:buChar char="■"/>
            </a:pPr>
            <a:r>
              <a:rPr lang="en-US"/>
              <a:t>Celebrate the END of Elementary School!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Garamond"/>
              <a:buNone/>
            </a:pPr>
            <a:r>
              <a:rPr b="1" i="0" lang="en-US" sz="36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A Summary of the Skills Woodworth Expects for your Child to Have Coming Into the 6</a:t>
            </a:r>
            <a:r>
              <a:rPr b="1" baseline="30000" i="0" lang="en-US" sz="36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th</a:t>
            </a:r>
            <a:r>
              <a:rPr b="1" i="0" lang="en-US" sz="36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 Grade:</a:t>
            </a:r>
            <a:endParaRPr/>
          </a:p>
        </p:txBody>
      </p:sp>
      <p:sp>
        <p:nvSpPr>
          <p:cNvPr id="255" name="Google Shape;255;p39"/>
          <p:cNvSpPr txBox="1"/>
          <p:nvPr>
            <p:ph idx="1" type="body"/>
          </p:nvPr>
        </p:nvSpPr>
        <p:spPr>
          <a:xfrm>
            <a:off x="457200" y="1752600"/>
            <a:ext cx="8229600" cy="4373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Automatic Math computation (addition, subtraction, </a:t>
            </a:r>
            <a:r>
              <a:rPr b="1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multiplication</a:t>
            </a:r>
            <a:r>
              <a:rPr b="0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, and division)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Problem-solving skills (and the ability to explain HOW they solved a problem)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Writing across all content areas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Knowledge of academic vocabulary in Math, Science, and Social Studies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How to write a good paragraph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The ability to read and understand grade-level informational texts</a:t>
            </a:r>
            <a:endParaRPr/>
          </a:p>
          <a:p>
            <a:pPr indent="-21844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1844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Garamond"/>
              <a:buNone/>
            </a:pPr>
            <a:r>
              <a:rPr b="1" i="0" lang="en-US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What this means for us…</a:t>
            </a:r>
            <a:endParaRPr/>
          </a:p>
        </p:txBody>
      </p:sp>
      <p:sp>
        <p:nvSpPr>
          <p:cNvPr id="261" name="Google Shape;261;p40"/>
          <p:cNvSpPr txBox="1"/>
          <p:nvPr>
            <p:ph idx="1" type="body"/>
          </p:nvPr>
        </p:nvSpPr>
        <p:spPr>
          <a:xfrm>
            <a:off x="457200" y="11430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520"/>
              <a:buFont typeface="Noto Sans Symbols"/>
              <a:buChar char="■"/>
            </a:pPr>
            <a:r>
              <a:rPr b="0" i="0" lang="en-US" sz="36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As 5</a:t>
            </a:r>
            <a:r>
              <a:rPr b="0" baseline="30000" i="0" lang="en-US" sz="36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th</a:t>
            </a:r>
            <a:r>
              <a:rPr b="0" i="0" lang="en-US" sz="36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grade teachers, our main priority is to help your child master the 5</a:t>
            </a:r>
            <a:r>
              <a:rPr b="0" baseline="30000" i="0" lang="en-US" sz="36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th</a:t>
            </a:r>
            <a:r>
              <a:rPr b="0" i="0" lang="en-US" sz="36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grade expectations set forth by the State of Michigan</a:t>
            </a:r>
            <a:r>
              <a:rPr lang="en-US" sz="3600"/>
              <a:t>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ts val="2520"/>
              <a:buFont typeface="Noto Sans Symbols"/>
              <a:buChar char="■"/>
            </a:pPr>
            <a:r>
              <a:rPr b="0" i="0" lang="en-US" sz="36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In addition to helping them be successful in the 5</a:t>
            </a:r>
            <a:r>
              <a:rPr b="0" baseline="30000" i="0" lang="en-US" sz="36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th</a:t>
            </a:r>
            <a:r>
              <a:rPr b="0" i="0" lang="en-US" sz="36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grade, we are </a:t>
            </a:r>
            <a:r>
              <a:rPr b="1" i="0" lang="en-US" sz="3600" u="sng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always</a:t>
            </a:r>
            <a:r>
              <a:rPr b="0" i="0" lang="en-US" sz="36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thinking ahead about how to effectively prepare them for 6</a:t>
            </a:r>
            <a:r>
              <a:rPr b="0" baseline="30000" i="0" lang="en-US" sz="36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th</a:t>
            </a:r>
            <a:r>
              <a:rPr b="0" i="0" lang="en-US" sz="36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grade and beyond.  This means that we have high expec</a:t>
            </a:r>
            <a:r>
              <a:rPr lang="en-US" sz="3600"/>
              <a:t>tations of each and every child in our classrooms!</a:t>
            </a:r>
            <a:endParaRPr/>
          </a:p>
          <a:p>
            <a:pPr indent="-182880" lvl="0" marL="342900" marR="0" rtl="0" algn="l"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ts val="2520"/>
              <a:buFont typeface="Noto Sans Symbols"/>
              <a:buNone/>
            </a:pPr>
            <a:r>
              <a:t/>
            </a:r>
            <a:endParaRPr b="0" i="0" sz="360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1"/>
          <p:cNvSpPr txBox="1"/>
          <p:nvPr>
            <p:ph type="ctrTitle"/>
          </p:nvPr>
        </p:nvSpPr>
        <p:spPr>
          <a:xfrm>
            <a:off x="685800" y="1736725"/>
            <a:ext cx="7772400" cy="19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Garamond"/>
              <a:buNone/>
            </a:pPr>
            <a:r>
              <a:rPr b="1" i="0" lang="en-US" sz="60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Thank you so </a:t>
            </a:r>
            <a:r>
              <a:rPr lang="en-US"/>
              <a:t>much</a:t>
            </a:r>
            <a:r>
              <a:rPr b="1" i="0" lang="en-US" sz="60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 for coming!</a:t>
            </a:r>
            <a:endParaRPr/>
          </a:p>
        </p:txBody>
      </p:sp>
      <p:sp>
        <p:nvSpPr>
          <p:cNvPr id="267" name="Google Shape;267;p4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We can’t do this without you!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/>
          <p:nvPr>
            <p:ph type="title"/>
          </p:nvPr>
        </p:nvSpPr>
        <p:spPr>
          <a:xfrm>
            <a:off x="457200" y="319293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Garamond"/>
              <a:buNone/>
            </a:pPr>
            <a:r>
              <a:rPr b="1" i="0" lang="en-US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Our expectations for your child during the school day:</a:t>
            </a:r>
            <a:r>
              <a:rPr lang="en-US"/>
              <a:t> المتوقع</a:t>
            </a:r>
            <a:endParaRPr/>
          </a:p>
        </p:txBody>
      </p:sp>
      <p:sp>
        <p:nvSpPr>
          <p:cNvPr id="121" name="Google Shape;121;p16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4000"/>
              <a:buFont typeface="Arial"/>
              <a:buChar char="●"/>
            </a:pPr>
            <a:r>
              <a:rPr b="0" i="0" lang="en-US" sz="4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Independence الاستقلال 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3399"/>
              </a:buClr>
              <a:buSzPts val="4000"/>
              <a:buFont typeface="Arial"/>
              <a:buChar char="●"/>
            </a:pPr>
            <a:r>
              <a:rPr b="0" i="0" lang="en-US" sz="4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Personal Responsibility المسؤلية الذاتية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3399"/>
              </a:buClr>
              <a:buSzPts val="4000"/>
              <a:buFont typeface="Arial"/>
              <a:buChar char="●"/>
            </a:pPr>
            <a:r>
              <a:rPr b="0" i="0" lang="en-US" sz="4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Organizational Skills النظام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3399"/>
              </a:buClr>
              <a:buSzPts val="4000"/>
              <a:buFont typeface="Arial"/>
              <a:buChar char="●"/>
            </a:pPr>
            <a:r>
              <a:rPr b="0" i="0" lang="en-US" sz="4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Respectful behavior (to self and others at all times) احترام الذات و الآخرين</a:t>
            </a:r>
            <a:endParaRPr/>
          </a:p>
          <a:p>
            <a:pPr indent="-165100" lvl="0" marL="342900" marR="0" rtl="0" algn="l">
              <a:spcBef>
                <a:spcPts val="80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Noto Sans Symbols"/>
              <a:buNone/>
            </a:pPr>
            <a:r>
              <a:t/>
            </a:r>
            <a:endParaRPr b="0" i="0" sz="400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Garamond"/>
              <a:buNone/>
            </a:pPr>
            <a:r>
              <a:rPr b="1" i="0" lang="en-US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Healthy Habits: bedtimes and diet</a:t>
            </a:r>
            <a:endParaRPr b="1" i="0" sz="4400" u="none" cap="none" strike="noStrike">
              <a:solidFill>
                <a:schemeClr val="lt2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Garamond"/>
              <a:buNone/>
            </a:pPr>
            <a:r>
              <a:rPr lang="en-US"/>
              <a:t>عادات جيدة عند النوم و تناول الطعام</a:t>
            </a:r>
            <a:endParaRPr/>
          </a:p>
        </p:txBody>
      </p:sp>
      <p:sp>
        <p:nvSpPr>
          <p:cNvPr id="127" name="Google Shape;127;p17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400"/>
              <a:buFont typeface="Arial"/>
              <a:buChar char="●"/>
            </a:pPr>
            <a:r>
              <a:rPr b="0" i="0" lang="en-US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It is very important that your child is going to bed on time every night.  According to a study done by the National Sleep Foundation,  the average 5th grade child needs 10 to 11 hours of sleep every night to be able to function well.</a:t>
            </a:r>
            <a:endParaRPr/>
          </a:p>
          <a:p>
            <a:pPr indent="-27432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399"/>
              </a:buClr>
              <a:buSzPts val="2400"/>
              <a:buFont typeface="Arial"/>
              <a:buChar char="●"/>
            </a:pPr>
            <a:r>
              <a:rPr b="0" i="0" lang="en-US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We are also noticing that the children are bringing a lot of junk food in their lunches or as a snack. No junk food should be brought to school.  Examples of acceptable foods to bring for school snack are:  fresh fruits and vegetables, dried fruits, crackers with cheese or peanut butter, yogurt, pita and lebna, pretzels, etc...</a:t>
            </a:r>
            <a:endParaRPr/>
          </a:p>
          <a:p>
            <a:pPr indent="-23622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/>
          <p:nvPr>
            <p:ph type="title"/>
          </p:nvPr>
        </p:nvSpPr>
        <p:spPr>
          <a:xfrm>
            <a:off x="381000" y="2743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Garamond"/>
              <a:buNone/>
            </a:pPr>
            <a:r>
              <a:rPr b="1" i="0" lang="en-US" sz="80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Reading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Garamond"/>
              <a:buNone/>
            </a:pPr>
            <a:r>
              <a:rPr b="1" i="0" lang="en-US" sz="40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Why it is SO important that your child is reading at home every day!</a:t>
            </a:r>
            <a:endParaRPr/>
          </a:p>
        </p:txBody>
      </p:sp>
      <p:pic>
        <p:nvPicPr>
          <p:cNvPr descr="reading graph" id="138" name="Google Shape;138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1676400"/>
            <a:ext cx="8610600" cy="496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/>
          <p:nvPr>
            <p:ph type="title"/>
          </p:nvPr>
        </p:nvSpPr>
        <p:spPr>
          <a:xfrm>
            <a:off x="457200" y="1905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Garamond"/>
              <a:buNone/>
            </a:pPr>
            <a:r>
              <a:rPr b="1" i="0" lang="en-US" sz="60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Math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/>
          <p:nvPr>
            <p:ph type="title"/>
          </p:nvPr>
        </p:nvSpPr>
        <p:spPr>
          <a:xfrm>
            <a:off x="533400" y="2362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Garamond"/>
              <a:buNone/>
            </a:pPr>
            <a:r>
              <a:rPr b="1" i="0" lang="en-US" sz="60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The importance of memorizing multiplication facts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/>
          <p:nvPr>
            <p:ph type="title"/>
          </p:nvPr>
        </p:nvSpPr>
        <p:spPr>
          <a:xfrm>
            <a:off x="381000" y="1981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Garamond"/>
              <a:buNone/>
            </a:pPr>
            <a:r>
              <a:rPr b="1" i="0" lang="en-US" sz="60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Problem-solving skills</a:t>
            </a:r>
            <a:endParaRPr b="1" i="0" sz="6000" u="none" cap="none" strike="noStrike">
              <a:solidFill>
                <a:schemeClr val="lt2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Garamond"/>
              <a:buNone/>
            </a:pPr>
            <a:r>
              <a:rPr lang="en-US" sz="6000"/>
              <a:t>حل و شرح فرود الرياضيات</a:t>
            </a:r>
            <a:endParaRPr sz="6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