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1375d8d5a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1375d8d5a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1375d8d5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1375d8d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143880e7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143880e7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1375d8d5a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1375d8d5a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21375d8d5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21375d8d5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21375d8d5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21375d8d5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143880e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2143880e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1375d8d5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1375d8d5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1375d8d5a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21375d8d5a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1375d8d5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1375d8d5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21375d8d5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21375d8d5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1375d8d5a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1375d8d5a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1375d8d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1375d8d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1375d8d5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1375d8d5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1375d8d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1375d8d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4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INqxPT6Lear8EnNnKVhPqbdhlgS6QcjN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Relationship Id="rId4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g"/><Relationship Id="rId4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Boyz_II_Men_A_Song_For_Mama_Lyrics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4300" y="746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2"/>
          <p:cNvSpPr txBox="1"/>
          <p:nvPr/>
        </p:nvSpPr>
        <p:spPr>
          <a:xfrm>
            <a:off x="-43500" y="1652875"/>
            <a:ext cx="30000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You let my simple, small steps lead us forward.</a:t>
            </a:r>
            <a:endParaRPr sz="2200"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6720" y="1242213"/>
            <a:ext cx="3223130" cy="265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2838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3"/>
          <p:cNvSpPr txBox="1"/>
          <p:nvPr/>
        </p:nvSpPr>
        <p:spPr>
          <a:xfrm>
            <a:off x="6201875" y="1609400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and Mom, in case you don’t know…..</a:t>
            </a:r>
            <a:endParaRPr sz="2200"/>
          </a:p>
        </p:txBody>
      </p:sp>
      <p:pic>
        <p:nvPicPr>
          <p:cNvPr id="124" name="Google Shape;124;p23"/>
          <p:cNvPicPr preferRelativeResize="0"/>
          <p:nvPr/>
        </p:nvPicPr>
        <p:blipFill rotWithShape="1">
          <a:blip r:embed="rId4">
            <a:alphaModFix/>
          </a:blip>
          <a:srcRect b="-13934" l="0" r="-13947" t="0"/>
          <a:stretch/>
        </p:blipFill>
        <p:spPr>
          <a:xfrm>
            <a:off x="79839" y="1285500"/>
            <a:ext cx="2637335" cy="217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250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0" y="1823275"/>
            <a:ext cx="3000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I live the fullest life… </a:t>
            </a:r>
            <a:endParaRPr sz="2300"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544" y="924450"/>
            <a:ext cx="3116180" cy="257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0000" y="251075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5795950" y="1674625"/>
            <a:ext cx="3000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 I see the world through your understanding eyes.</a:t>
            </a:r>
            <a:endParaRPr sz="2500"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625" y="1434200"/>
            <a:ext cx="2635200" cy="217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8475" y="1913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54350" y="1511525"/>
            <a:ext cx="3000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With your gentle touch, you fill my life with the greatest kind of love.</a:t>
            </a:r>
            <a:endParaRPr sz="2200"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370" y="1185850"/>
            <a:ext cx="3018955" cy="2490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925" y="152400"/>
            <a:ext cx="3475454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/>
          <p:cNvSpPr txBox="1"/>
          <p:nvPr/>
        </p:nvSpPr>
        <p:spPr>
          <a:xfrm>
            <a:off x="6470175" y="1551700"/>
            <a:ext cx="24924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 You keep on fighting the good fight out of nothing but sheer love for me. </a:t>
            </a:r>
            <a:endParaRPr sz="200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000" y="1310625"/>
            <a:ext cx="2475125" cy="204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7325" y="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 txBox="1"/>
          <p:nvPr/>
        </p:nvSpPr>
        <p:spPr>
          <a:xfrm>
            <a:off x="-158500" y="1276150"/>
            <a:ext cx="30000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 Thank you for all you do for me!  </a:t>
            </a:r>
            <a:endParaRPr b="1" i="1" sz="245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I love you to the moon and back Mom!</a:t>
            </a:r>
            <a:endParaRPr b="1" sz="2500">
              <a:solidFill>
                <a:schemeClr val="dk1"/>
              </a:solidFill>
            </a:endParaRPr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4494" y="967975"/>
            <a:ext cx="3340105" cy="2755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9400" y="19665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45675" y="1700150"/>
            <a:ext cx="308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Mom, Thanks for loving me unconditionally!</a:t>
            </a:r>
            <a:endParaRPr sz="250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8319" y="1123163"/>
            <a:ext cx="3078030" cy="253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69763" y="2511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893825" y="1511525"/>
            <a:ext cx="3000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I believe in myself because you never stop believing in me!</a:t>
            </a:r>
            <a:endParaRPr sz="260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525" y="1185450"/>
            <a:ext cx="2764960" cy="228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5350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0" y="1674625"/>
            <a:ext cx="30000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Thanks for standing by me daily fighting, caring, encouraging and challenging me to be the best me I can be</a:t>
            </a:r>
            <a:endParaRPr sz="190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2144" y="1065825"/>
            <a:ext cx="3202080" cy="2641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3225" y="15240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6078750" y="1348400"/>
            <a:ext cx="3000000" cy="31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Encouraging me to move two steps forward when I move one step back</a:t>
            </a:r>
            <a:endParaRPr b="1" sz="2300">
              <a:solidFill>
                <a:srgbClr val="4A4A4A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50" y="1343150"/>
            <a:ext cx="2978425" cy="24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1825" y="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206600" y="1359275"/>
            <a:ext cx="24597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Even without my words, you always know what I need.</a:t>
            </a:r>
            <a:endParaRPr sz="2900"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3594" y="1183438"/>
            <a:ext cx="3365605" cy="277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700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5893825" y="1364700"/>
            <a:ext cx="300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6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i="1" lang="en" sz="25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You know what makes me smile and fills my heart with joy.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450" y="1364700"/>
            <a:ext cx="2696900" cy="222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65250" y="695950"/>
            <a:ext cx="3329700" cy="32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8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You ignore the words of others telling you what I cannot do, and then fill the hours of every day telling me what I </a:t>
            </a:r>
            <a:r>
              <a:rPr b="1" i="1" lang="en" sz="28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can</a:t>
            </a:r>
            <a:r>
              <a:rPr i="1" lang="en" sz="28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2900"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9619" y="1460388"/>
            <a:ext cx="2536030" cy="20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1675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6035200" y="1837750"/>
            <a:ext cx="2612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50">
                <a:solidFill>
                  <a:srgbClr val="4A4A4A"/>
                </a:solidFill>
                <a:latin typeface="Georgia"/>
                <a:ea typeface="Georgia"/>
                <a:cs typeface="Georgia"/>
                <a:sym typeface="Georgia"/>
              </a:rPr>
              <a:t>Pushing away sadness, you focus on the hope of my future.</a:t>
            </a:r>
            <a:endParaRPr sz="2200"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500" y="1337700"/>
            <a:ext cx="2696875" cy="222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