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5" d="100"/>
          <a:sy n="105" d="100"/>
        </p:scale>
        <p:origin x="-510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91020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Systems of Stratification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Prestige </a:t>
            </a: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40125" y="4278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Prestige is respect, honor, recognition a person receives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Can be based on any characteristic a society considers important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These could be things like occupation, education, family background and area of residence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Generally, the U.S. tends to rank occupation pretty high up for prestige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more education a job requires, the higher the prestige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 b="1">
                <a:solidFill>
                  <a:srgbClr val="000000"/>
                </a:solidFill>
              </a:rPr>
              <a:t>Turn to page 190 and complete 1-5. You will be turning in tomorrow for points </a:t>
            </a:r>
            <a:endParaRPr sz="36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u="sng">
                <a:solidFill>
                  <a:srgbClr val="000000"/>
                </a:solidFill>
              </a:rPr>
              <a:t>Social stratification</a:t>
            </a:r>
            <a:r>
              <a:rPr lang="en" sz="2400" b="1">
                <a:solidFill>
                  <a:srgbClr val="000000"/>
                </a:solidFill>
              </a:rPr>
              <a:t> is how society categorizes society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ways society can be categorized can vary depending on things like race, age, physical appearance, gender.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Other factors may be included in social stratification but these are just a few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Social stratification can lead to </a:t>
            </a:r>
            <a:r>
              <a:rPr lang="en" sz="2400" b="1" u="sng">
                <a:solidFill>
                  <a:srgbClr val="000000"/>
                </a:solidFill>
              </a:rPr>
              <a:t>social inequality</a:t>
            </a:r>
            <a:r>
              <a:rPr lang="en" sz="2400" b="1">
                <a:solidFill>
                  <a:srgbClr val="000000"/>
                </a:solidFill>
              </a:rPr>
              <a:t>-which is the unequal sharing of scarce resources and social rewards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level of inequality varies between societies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82725" y="939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level also is dependent on whether or not the society is open or closed.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Closed systems simply mean that there is no opportunity for movement between status levels. This would be similar to India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Open systems mean that there is opportunity for movement between status levels. An example would be a poor person in the United States being able to become a billionaire</a:t>
            </a:r>
            <a:endParaRPr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89300" y="49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Today, there are two basic types of stratification systems: caste and class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Caste: a person’s status is assigned at birth.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 Example: you are born into a rich family and are rich your whole life.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You cannot marry someone from another caste. Example: a rich person may not marry a poor person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Since a person’s caste is inherited at birth, this brings up many problems. What caste would the baby fall under? Poor or rich? </a:t>
            </a:r>
            <a:endParaRPr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Caste System 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Marrying outside of one’s caste is so forbidden it is called: exogamy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Marriage within the same caste is called: endogamy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case system has been around for over 3000 years in India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In 1950, it was declared that all Indians were equal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However, this equality appears more in urban areas. Rural areas still follow the caste system pretty rigidly </a:t>
            </a:r>
            <a:endParaRPr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System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In a class system, people have more say over their place, compared to a caste system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People are able to move up. But they can also move down as well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This goes back to Karl Marx’s conflict theory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Dimensions Of Social Stratification 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254875" y="10601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Wealth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Power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Prestige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Wealth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276175" y="420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Made up of a person’s assets-the value of everything they own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Also made up of their income-how much money they earn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In the United States, wealth is limited to a small minority, the 1%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The income in America is unequally distributed as well. The top 1% earn 21% of the total national income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Executives make 300 times more than the average worker </a:t>
            </a:r>
            <a:endParaRPr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40125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</a:t>
            </a: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40125" y="3923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Wealth and power typically go hand in hand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Power is defined as: the ability to control the behavior of others, with or without their consent </a:t>
            </a: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Power can be based on force, the possession of a special skill or type of knowledge, a particular social status, personal characteristics or custom and tradition</a:t>
            </a:r>
            <a:r>
              <a:rPr lang="en" sz="3000" b="1">
                <a:solidFill>
                  <a:srgbClr val="000000"/>
                </a:solidFill>
              </a:rPr>
              <a:t> </a:t>
            </a:r>
            <a:endParaRPr sz="30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On-screen Show (16:9)</PresentationFormat>
  <Paragraphs>50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 Light</vt:lpstr>
      <vt:lpstr>Systems of Stratification</vt:lpstr>
      <vt:lpstr>PowerPoint Presentation</vt:lpstr>
      <vt:lpstr>PowerPoint Presentation</vt:lpstr>
      <vt:lpstr>PowerPoint Presentation</vt:lpstr>
      <vt:lpstr>Caste System </vt:lpstr>
      <vt:lpstr>Class System</vt:lpstr>
      <vt:lpstr>The Dimensions Of Social Stratification </vt:lpstr>
      <vt:lpstr>Wealth</vt:lpstr>
      <vt:lpstr>Power </vt:lpstr>
      <vt:lpstr>Prestige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of Stratification</dc:title>
  <dc:creator>Mccombe, Kaitlyn L</dc:creator>
  <cp:lastModifiedBy>Windows User</cp:lastModifiedBy>
  <cp:revision>1</cp:revision>
  <dcterms:modified xsi:type="dcterms:W3CDTF">2018-05-08T11:47:13Z</dcterms:modified>
</cp:coreProperties>
</file>