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66" d="100"/>
          <a:sy n="66" d="100"/>
        </p:scale>
        <p:origin x="858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BA3A0-E92C-4D5D-809E-AC840B77C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64BFAE-BAB9-4759-A9F4-5CEE660C58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D4D152-725C-4882-8680-3728F7721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765-31A4-4843-8A45-25B92814807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3CA248-9A75-4DA3-AE19-75DEAB56B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45C5B9-A1E4-4F5E-9A25-5C44BFC73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6A7AE-F775-4D58-BBB9-EF34A8203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179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F1D97-6322-437C-BA7C-BB3E7632F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351FBB-2717-4324-8036-844479A62D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254F2-4F42-4138-8967-847642FC9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765-31A4-4843-8A45-25B92814807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04343-CBD7-4BA9-BDA4-3B93218E9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02D5A-B537-475E-A6CD-5D0EABD77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6A7AE-F775-4D58-BBB9-EF34A8203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59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B6F895-F788-4592-AAF9-34B22786B1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40949E-2D86-4A3E-AA9D-F01742071A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F2E899-1009-4150-8EF9-F87118A58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765-31A4-4843-8A45-25B92814807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B2F804-E313-4DB0-B966-C8D88A97C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83E80C-ACF5-41DC-B5E4-40D8DEB5A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6A7AE-F775-4D58-BBB9-EF34A8203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456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A726B-50A9-4BB4-9C73-5C51E0D06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D4AEA-4CCD-475A-9DCD-DBCED5C6E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A9735-5351-4476-A862-106B6471F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765-31A4-4843-8A45-25B92814807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AA940-F9DE-48BE-A687-2EFE36E65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8B6F3-972D-4BDC-B5FE-0620AA2F3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6A7AE-F775-4D58-BBB9-EF34A8203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94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E3142-BD07-4F26-A7CB-12E651025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8B0D23-C31B-449A-BE94-574C58712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EDB6B-8535-4B95-8766-45BEC7C39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765-31A4-4843-8A45-25B92814807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49D58D-1072-4057-B512-8B73C6C18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FEECF-49E9-4E62-B41B-8DC4D45EC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6A7AE-F775-4D58-BBB9-EF34A8203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024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DA341-F98A-4CAF-A793-18EB33B75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CCD87-E1FA-447C-84F3-CC57812ABA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8337B5-F48C-4E46-9576-5ABA0174C5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8FA433-16F1-4FCD-B96C-BAEDB6F83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765-31A4-4843-8A45-25B92814807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D916BC-1EEB-4B2E-AF44-266004A42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ADF2BF-DBC3-452C-8498-6C551826A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6A7AE-F775-4D58-BBB9-EF34A8203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20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FB060-8983-492A-B682-8964D07E8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92200E-5590-4BD3-BA1A-1560E2DDC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5F086A-6A66-4AFB-A4A5-EE2FC7C940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F61F24-01AF-42D4-9553-192F66E9F4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F69E10-ADF0-4B0E-ADF8-DB30693757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9E5823-F053-472F-9F11-E5A6F20B1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765-31A4-4843-8A45-25B92814807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DDFA00-2CCA-48E7-9F69-2B20BC610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D2466F-9C86-4C60-A455-F35BE33D0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6A7AE-F775-4D58-BBB9-EF34A8203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449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87517-F4C5-4550-AB8C-00A51C92C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4CCAF8-FBED-4E9D-A613-CE8C386A7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765-31A4-4843-8A45-25B92814807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F36F06-687F-4547-BCE4-F75CFB548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768BC1-AF50-46D9-9FA1-27D137DD4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6A7AE-F775-4D58-BBB9-EF34A8203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94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A3CA37-E4AB-408A-818B-D2FED7EEA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765-31A4-4843-8A45-25B92814807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6602A6-5B43-4C3D-B53A-A6973E1B9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7F68EF-96B9-422E-A183-3D2D24C42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6A7AE-F775-4D58-BBB9-EF34A8203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864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54D3E-C220-4E12-A2E8-D9AF4D9DF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B8491-B8A2-4AFA-9AA5-89869CF2F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3CD7B3-98C6-4AD0-8848-ED63A94541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78C34C-D6CF-452D-A785-2E7D2D985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765-31A4-4843-8A45-25B92814807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C6A411-5648-4F62-9F9E-F923D0DB2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32A69-4108-4A5A-9869-FD00A0C3F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6A7AE-F775-4D58-BBB9-EF34A8203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29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5EDE7-062D-4DAF-AC0D-5F4A3FA87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3356D0-20A0-4124-8E84-14A1C97880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36C872-2549-4566-86B5-2AD1A7478C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39D66F-22A9-4A21-B51A-82310261E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765-31A4-4843-8A45-25B92814807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4D9092-B67D-4AC3-952A-3C33154E9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FF1A5D-0F78-4B27-B0C9-2A879A093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6A7AE-F775-4D58-BBB9-EF34A8203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154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C1492B-5B61-433E-BA1D-1B38BFEE0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6B7E23-2A57-400C-958C-AF3696D49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A5C507-1A59-47D8-A32A-404E6E78AB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E9765-31A4-4843-8A45-25B92814807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CF16B-E1D5-460F-B7CF-D2E18EB389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9C6300-6716-487B-AC6D-977334BD6F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6A7AE-F775-4D58-BBB9-EF34A8203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83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C57B6-5C68-419F-91D9-7BFCBE1841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US History Ch. 16-17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3C183-4EBC-4414-8604-27E96B5EDB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152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2E16E-A577-4886-BFD1-67EFFF149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29960"/>
            <a:ext cx="10515600" cy="1325563"/>
          </a:xfrm>
        </p:spPr>
        <p:txBody>
          <a:bodyPr/>
          <a:lstStyle/>
          <a:p>
            <a:r>
              <a:rPr lang="en-US" dirty="0"/>
              <a:t>Ch. 17, Section 1 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0440FF9-2D6E-4497-A1E0-2B01CCFEA99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925513"/>
            <a:ext cx="10515600" cy="557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Section 1: Mobilization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had the Japanese hoped that their attack on Pearl Harbor would accomplish?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Hoped it would cause the US to back off and not cause conflict 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Why did the United States have to expand the Selective Service system?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They did not have enough men to fight a two front war 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was the women’s auxiliary army Corps? What roles did women play in the war as active service members?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Women who did not have noncombat roles but wanted to help, they were ambulance drivers, nurses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Even though many different minority groups fought in the war, why would some minorities feel upset about fighting for the United States?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They felt it was not their war to fight because of the discrimination they faced 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role did factories play in the war effort?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Factories were able to transform to make things needed for the war in a short amount of time 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11.What did FDR create in 1941 to help us fight the war scientifically?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OSRD: Office Of Scientific Research and Development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12. What inventions and medicine did they develop?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Invented atomic bomb, improvements in sonar and radar, DDT (pesticide) 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13. What is the Manhattan Project?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Code name for developing the atomic bomb 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16. What is rationing? What is the purpose of it?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Rationing is fixed allotments of certain things, purpose was to ensure the military had everything they needed.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559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0A58A-8073-4761-A600-8A2FD57EF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Ch. 17, Section 2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CD93CCD-3C29-436D-8A06-483339C25C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200801"/>
            <a:ext cx="10714151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Section 2-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17. In 1941 what did Churchill and FDR decide about how to fight the war?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They said they would focus on Hitler and then pour resources into the Pacific 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18. What type of warfare was Hitler using against the US and Britain in the Atlantic in the early years of the war?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Submarine (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u-boats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20. What happened at the Battle of Stalingrad? How was it a turning point?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Soviets were able to surround the Germans, Germans surrendered 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26. What happened on June 6 1944?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D-Day, Allies invaded Normandy, Allies held strong for 7 days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27. After that event where did the allied forces head? And what tank general really made an impact?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Headed to Paris and George Patton 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28. What was the Battle of the Bulge and why is it important?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German tanks drove 60 miles into Allied territory, creating a bulge in their defense. Germans were able to be pushed back, lost so much they had to retreat.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29. When were the first death camps found?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July 1944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30. What happened to Hitler when the allies entered Berlin?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Wrote a goodbye letter and committed suicide 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31. What happened to FDR and who was our new president?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He had a stroke and Harry S. Truman became president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737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3A0BE-C50D-4900-8029-2D56738E8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Ch. 17, Section 3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6A8C64B-E73C-4C81-93FC-CED3187330E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Section 3-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35. What happened at the Battle of Midway and why is it important?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Turning point in pacific war, Allies were able to stop the Japanese, over 250 planes, 4 aircraft carriers, US had “avenged Pearl Harbor” 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36. What extreme measure did Japanese pilots take to fight their enemy?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Kamikaze: suicide plane attack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39. What was the Manhattan project? Who headed it? 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Led by General Leslie Groves, code name for development of an atomic bomb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40. What were the two cities that had the bomb dropped on them and how high were the causalities?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Hiroshima and Nagasaki, 200,000 casualties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41. Who was at the Yalta Conference and what did they decide about Europe’s future?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Britain, US and Soviet Union, decided to keep Germany separate and to organize United Nations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42. What were the Nuremberg War Trials?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24  people involved with Hitler and Nazism were tried for crimes against humanity, crimes against peace and war crimes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43. What was the US role in Japan after war and who led this program?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Occupation for seven years, General Douglas MacArthur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451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BD239-B3F4-43A5-A8C6-61C2C5BFD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Ch. 17, Section 4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55ACB-EF51-4F4E-A6A7-FF398281E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44. How did the war help the US economically?</a:t>
            </a:r>
          </a:p>
          <a:p>
            <a:pPr marL="0" indent="0">
              <a:buNone/>
            </a:pPr>
            <a:r>
              <a:rPr lang="en-US" dirty="0"/>
              <a:t>Kept unemployment at 1.2%, weekly pay rose </a:t>
            </a:r>
          </a:p>
          <a:p>
            <a:pPr marL="0" indent="0">
              <a:buNone/>
            </a:pPr>
            <a:r>
              <a:rPr lang="en-US" dirty="0"/>
              <a:t>45. How did the war help farmers?</a:t>
            </a:r>
          </a:p>
          <a:p>
            <a:pPr marL="0" indent="0">
              <a:buNone/>
            </a:pPr>
            <a:r>
              <a:rPr lang="en-US" dirty="0"/>
              <a:t>Crop production prospered 50%, farm income tripled</a:t>
            </a:r>
          </a:p>
          <a:p>
            <a:pPr marL="0" indent="0">
              <a:buNone/>
            </a:pPr>
            <a:r>
              <a:rPr lang="en-US" dirty="0"/>
              <a:t>46. How did the war give women more freedom? What happened to that freedom after the war?</a:t>
            </a:r>
          </a:p>
          <a:p>
            <a:pPr marL="0" indent="0">
              <a:buNone/>
            </a:pPr>
            <a:r>
              <a:rPr lang="en-US" dirty="0"/>
              <a:t>Women were able to pursue jobs they otherwise might not get the opportunity to </a:t>
            </a:r>
          </a:p>
          <a:p>
            <a:pPr marL="0" indent="0">
              <a:buNone/>
            </a:pPr>
            <a:r>
              <a:rPr lang="en-US" dirty="0"/>
              <a:t>47. Why did the population shift during the war?</a:t>
            </a:r>
          </a:p>
          <a:p>
            <a:pPr marL="0" indent="0">
              <a:buNone/>
            </a:pPr>
            <a:r>
              <a:rPr lang="en-US" dirty="0"/>
              <a:t>People moved for better jobs, war defense industry based towns had many job openings </a:t>
            </a:r>
          </a:p>
          <a:p>
            <a:pPr marL="0" indent="0">
              <a:buNone/>
            </a:pPr>
            <a:r>
              <a:rPr lang="en-US" dirty="0"/>
              <a:t>48. What societal adjustments had to made during the war?</a:t>
            </a:r>
          </a:p>
          <a:p>
            <a:pPr marL="0" indent="0">
              <a:buNone/>
            </a:pPr>
            <a:r>
              <a:rPr lang="en-US" dirty="0"/>
              <a:t>Women had raise children and run the home alone, Children were left with people other than their mothers</a:t>
            </a:r>
          </a:p>
          <a:p>
            <a:pPr marL="0" indent="0">
              <a:buNone/>
            </a:pPr>
            <a:r>
              <a:rPr lang="en-US" dirty="0"/>
              <a:t>49. What is the GI Bill of Rights?</a:t>
            </a:r>
          </a:p>
          <a:p>
            <a:pPr marL="0" indent="0">
              <a:buNone/>
            </a:pPr>
            <a:r>
              <a:rPr lang="en-US" dirty="0"/>
              <a:t>Provided education and training for veterans, paid for by the government</a:t>
            </a:r>
          </a:p>
          <a:p>
            <a:pPr marL="0" lvl="0" indent="0">
              <a:buNone/>
            </a:pPr>
            <a:r>
              <a:rPr lang="en-US" dirty="0"/>
              <a:t>What happened in Detroit and Los Angeles because of racism?</a:t>
            </a:r>
          </a:p>
          <a:p>
            <a:pPr marL="0" indent="0">
              <a:buNone/>
            </a:pPr>
            <a:r>
              <a:rPr lang="en-US" dirty="0"/>
              <a:t>Racially motivated riots </a:t>
            </a:r>
          </a:p>
          <a:p>
            <a:pPr marL="0" indent="0">
              <a:buNone/>
            </a:pPr>
            <a:r>
              <a:rPr lang="en-US" dirty="0"/>
              <a:t>52. What happened to Japanese Americans during World War II?</a:t>
            </a:r>
          </a:p>
          <a:p>
            <a:pPr marL="0" indent="0">
              <a:buNone/>
            </a:pPr>
            <a:r>
              <a:rPr lang="en-US" dirty="0"/>
              <a:t>Forced into internment camps because many thought they would attack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155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147A2-5A18-4BD7-ADD3-4766D5EC4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29235"/>
            <a:ext cx="10515600" cy="1325563"/>
          </a:xfrm>
        </p:spPr>
        <p:txBody>
          <a:bodyPr/>
          <a:lstStyle/>
          <a:p>
            <a:r>
              <a:rPr lang="en-US" dirty="0"/>
              <a:t>Ch. 16 Section 1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1EE6536-D348-4E5E-83D1-19A3B5AD011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69986" y="339482"/>
            <a:ext cx="12619891" cy="7417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How did World War I cause problems that led to World War II?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Economic depression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2.How did the Treaty of Versailles create problems in Germany?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They felt it was unfair, blamed them for problems.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Who became the Russian leader in 1924?  What was his nickname?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Joseph Stalin, “man of steel”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Who was the leader of Italy throughout the 1920s and 1930s?  What was his nickname?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Beniot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Mussolini, Il Duce, or the leader. 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Who was the leader of Germany by the mid 1930s?  What was his nickname?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Adolf Hitler, Der Fuhrer “the leader”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were the 3 main beliefs of Nazism established in the book Mein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Kampf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Extreme nationalism, racial purification, (Aryans), National expansionism, Germany needed more living space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event in Germany led to the Nazi Party taking power?  Explain.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The Great Depression. People were unemployed and looking for someone to save them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Why did Japan feel the need to expand and who did they attack to do so?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More living space for the growing population, Manchuria in 1931.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859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810C5-7F73-4AC2-AAFB-E8A755B0E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1257"/>
            <a:ext cx="10515600" cy="5915706"/>
          </a:xfrm>
        </p:spPr>
        <p:txBody>
          <a:bodyPr>
            <a:normAutofit fontScale="92500" lnSpcReduction="100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3600" dirty="0">
                <a:latin typeface="Arial" panose="020B0604020202020204" pitchFamily="34" charset="0"/>
                <a:ea typeface="Times New Roman" panose="02020603050405020304" pitchFamily="18" charset="0"/>
              </a:rPr>
              <a:t>Explain two failures that the League of Nations had in stopping conflicts in the world?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dirty="0">
                <a:latin typeface="Arial" panose="020B0604020202020204" pitchFamily="34" charset="0"/>
                <a:ea typeface="Times New Roman" panose="02020603050405020304" pitchFamily="18" charset="0"/>
              </a:rPr>
              <a:t>Failed to take action against Japan’s actions, did not stop Hitler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3600" dirty="0">
                <a:latin typeface="Arial" panose="020B0604020202020204" pitchFamily="34" charset="0"/>
                <a:ea typeface="Times New Roman" panose="02020603050405020304" pitchFamily="18" charset="0"/>
              </a:rPr>
              <a:t>What happened in Spain in 1936? How did it help Germany and Italy?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dirty="0">
                <a:latin typeface="Arial" panose="020B0604020202020204" pitchFamily="34" charset="0"/>
                <a:ea typeface="Times New Roman" panose="02020603050405020304" pitchFamily="18" charset="0"/>
              </a:rPr>
              <a:t>Francisco Franco rebelled against Spanish Republic. Helped by forming close relationship with Germany and Italy 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3600" dirty="0">
                <a:latin typeface="Arial" panose="020B0604020202020204" pitchFamily="34" charset="0"/>
                <a:ea typeface="Times New Roman" panose="02020603050405020304" pitchFamily="18" charset="0"/>
              </a:rPr>
              <a:t>What was the US response at first to the world conflicts?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dirty="0">
                <a:latin typeface="Arial" panose="020B0604020202020204" pitchFamily="34" charset="0"/>
                <a:ea typeface="Times New Roman" panose="02020603050405020304" pitchFamily="18" charset="0"/>
              </a:rPr>
              <a:t>Alarmed but could not get involved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308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B9706-AE83-4313-BF32-964B9F303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4C8B3-A3B2-4805-8090-A1A8B1F7F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action caused FDR to rethink his initial position?  How did he think “peace – loving” nations should treat aggressive ones in order to prevent wars? </a:t>
            </a:r>
          </a:p>
          <a:p>
            <a:pPr lvl="1"/>
            <a:r>
              <a:rPr lang="en-US" dirty="0"/>
              <a:t>Japan’s attack on China, said they should quarantine, or isolate, aggressor nations </a:t>
            </a:r>
          </a:p>
        </p:txBody>
      </p:sp>
    </p:spTree>
    <p:extLst>
      <p:ext uri="{BB962C8B-B14F-4D97-AF65-F5344CB8AC3E}">
        <p14:creationId xmlns:p14="http://schemas.microsoft.com/office/powerpoint/2010/main" val="1643937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73478-4015-4515-ABA0-59BADBBD6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58989"/>
            <a:ext cx="10515600" cy="1325563"/>
          </a:xfrm>
        </p:spPr>
        <p:txBody>
          <a:bodyPr/>
          <a:lstStyle/>
          <a:p>
            <a:r>
              <a:rPr lang="en-US" dirty="0"/>
              <a:t>Ch. 16, Section 2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52A114B-EE52-4E36-9B38-C84374B07D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86657" y="735955"/>
            <a:ext cx="11353800" cy="5386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When and how did Austria become connected to Germany? What is the word that means union?  How did the rest of the world react when this happened?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3200" dirty="0">
                <a:latin typeface="Arial" panose="020B0604020202020204" pitchFamily="34" charset="0"/>
                <a:ea typeface="Times New Roman" panose="02020603050405020304" pitchFamily="18" charset="0"/>
              </a:rPr>
              <a:t>Became connected when Germans marched in, unopposed Anschluss, world did nothing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Where is the Sudetenland? Why did Hitler claim it for Germany?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Part of Czechoslovakia, claimed it because there were German speakers there.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539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555FB-33BF-45CD-A973-0EA1FDBDC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6139"/>
            <a:ext cx="10515600" cy="6026604"/>
          </a:xfrm>
        </p:spPr>
        <p:txBody>
          <a:bodyPr>
            <a:normAutofit fontScale="85000" lnSpcReduction="100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dirty="0">
                <a:latin typeface="Arial" panose="020B0604020202020204" pitchFamily="34" charset="0"/>
                <a:ea typeface="Times New Roman" panose="02020603050405020304" pitchFamily="18" charset="0"/>
              </a:rPr>
              <a:t>How did Hitler use the press to gain support for war against Czechoslovakia and Poland?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dirty="0">
                <a:latin typeface="Arial" panose="020B0604020202020204" pitchFamily="34" charset="0"/>
                <a:ea typeface="Times New Roman" panose="02020603050405020304" pitchFamily="18" charset="0"/>
              </a:rPr>
              <a:t>He spread false headlines about how the Germans/ German speakers there were being treated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dirty="0">
                <a:latin typeface="Arial" panose="020B0604020202020204" pitchFamily="34" charset="0"/>
                <a:ea typeface="Times New Roman" panose="02020603050405020304" pitchFamily="18" charset="0"/>
              </a:rPr>
              <a:t>What was France and England’s initial response to Hitler’s move into Czechoslovakia?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dirty="0">
                <a:latin typeface="Arial" panose="020B0604020202020204" pitchFamily="34" charset="0"/>
                <a:ea typeface="Times New Roman" panose="02020603050405020304" pitchFamily="18" charset="0"/>
              </a:rPr>
              <a:t>Initially said they would protect Czechoslovakia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dirty="0">
                <a:latin typeface="Arial" panose="020B0604020202020204" pitchFamily="34" charset="0"/>
                <a:ea typeface="Times New Roman" panose="02020603050405020304" pitchFamily="18" charset="0"/>
              </a:rPr>
              <a:t>What was the Munich Agreement?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dirty="0">
                <a:latin typeface="Arial" panose="020B0604020202020204" pitchFamily="34" charset="0"/>
                <a:ea typeface="Times New Roman" panose="02020603050405020304" pitchFamily="18" charset="0"/>
              </a:rPr>
              <a:t>Hitler agreed that Czechoslovakia was the last place he would conquer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dirty="0">
                <a:latin typeface="Arial" panose="020B0604020202020204" pitchFamily="34" charset="0"/>
                <a:ea typeface="Times New Roman" panose="02020603050405020304" pitchFamily="18" charset="0"/>
              </a:rPr>
              <a:t>Why was Hitler originally concerned about attacking Poland? What did the Soviet Union agree to do to change those concerns?  Describe this in detail. 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dirty="0">
                <a:latin typeface="Arial" panose="020B0604020202020204" pitchFamily="34" charset="0"/>
                <a:ea typeface="Times New Roman" panose="02020603050405020304" pitchFamily="18" charset="0"/>
              </a:rPr>
              <a:t>An attack on Poland might bring them into conflict with the Soviet Union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dirty="0">
                <a:latin typeface="Arial" panose="020B0604020202020204" pitchFamily="34" charset="0"/>
                <a:ea typeface="Times New Roman" panose="02020603050405020304" pitchFamily="18" charset="0"/>
              </a:rPr>
              <a:t>Describe the Battle of Britain.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dirty="0">
                <a:latin typeface="Arial" panose="020B0604020202020204" pitchFamily="34" charset="0"/>
                <a:ea typeface="Times New Roman" panose="02020603050405020304" pitchFamily="18" charset="0"/>
              </a:rPr>
              <a:t>Luftwaffe, German Air Force, bombed every night for two months.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dirty="0">
                <a:latin typeface="Arial" panose="020B0604020202020204" pitchFamily="34" charset="0"/>
                <a:ea typeface="Times New Roman" panose="02020603050405020304" pitchFamily="18" charset="0"/>
              </a:rPr>
              <a:t>Which new technological device really helped the Royal Air Force shoot down German planes?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Radar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392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EF6A8-8E94-4989-814B-1607E6DB5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342" y="-354013"/>
            <a:ext cx="10515600" cy="1325563"/>
          </a:xfrm>
        </p:spPr>
        <p:txBody>
          <a:bodyPr/>
          <a:lstStyle/>
          <a:p>
            <a:r>
              <a:rPr lang="en-US" dirty="0"/>
              <a:t>Ch 16, Section 3 	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EF4D165-4E4F-4E32-91B8-88FD54AC59C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86871" y="-248930"/>
            <a:ext cx="11818258" cy="7355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is the definition of the Holocaust?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3200" dirty="0">
                <a:latin typeface="Arial" panose="020B0604020202020204" pitchFamily="34" charset="0"/>
                <a:ea typeface="Times New Roman" panose="02020603050405020304" pitchFamily="18" charset="0"/>
              </a:rPr>
              <a:t>Murder of over 11 million people across Europe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Who were the targets of the Holocaust?  Why were they targets?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3200" dirty="0">
                <a:latin typeface="Arial" panose="020B0604020202020204" pitchFamily="34" charset="0"/>
                <a:ea typeface="Times New Roman" panose="02020603050405020304" pitchFamily="18" charset="0"/>
              </a:rPr>
              <a:t>Jews, Anti Semitism had long been a part of European history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does Kristallnacht mean?  What happened on these 2 nights and who was blamed  afterwards?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Night of the Broken Glass, Jewish neighborhood were attacked. Jews themselves were blamed.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was a ghetto?  Describe what life was like inside ghettos.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3200" dirty="0">
                <a:latin typeface="Arial" panose="020B0604020202020204" pitchFamily="34" charset="0"/>
                <a:ea typeface="Times New Roman" panose="02020603050405020304" pitchFamily="18" charset="0"/>
              </a:rPr>
              <a:t>Ghetto was a segregated Jewish area in Polish cities. Harsh, bodies everywhere, cramped, worked for Germany industry.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191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4D025-1B10-44D9-9212-300592CD7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7371"/>
            <a:ext cx="10515600" cy="5799592"/>
          </a:xfrm>
        </p:spPr>
        <p:txBody>
          <a:bodyPr>
            <a:normAutofit fontScale="925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3600" dirty="0">
                <a:latin typeface="Arial" panose="020B0604020202020204" pitchFamily="34" charset="0"/>
                <a:ea typeface="Times New Roman" panose="02020603050405020304" pitchFamily="18" charset="0"/>
              </a:rPr>
              <a:t>What was a concentration camp?  How was life different for Jews here than in ghettos?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dirty="0">
                <a:latin typeface="Arial" panose="020B0604020202020204" pitchFamily="34" charset="0"/>
                <a:ea typeface="Times New Roman" panose="02020603050405020304" pitchFamily="18" charset="0"/>
              </a:rPr>
              <a:t>A labor camp. Jews were forced to work from sun up to sundown, harsh conditions, little food.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3600" dirty="0">
                <a:latin typeface="Arial" panose="020B0604020202020204" pitchFamily="34" charset="0"/>
                <a:ea typeface="Times New Roman" panose="02020603050405020304" pitchFamily="18" charset="0"/>
              </a:rPr>
              <a:t>What was the final step Hitler took to exterminate Jews?  How many camps were built for this purpose?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dirty="0">
                <a:latin typeface="Arial" panose="020B0604020202020204" pitchFamily="34" charset="0"/>
                <a:ea typeface="Times New Roman" panose="02020603050405020304" pitchFamily="18" charset="0"/>
              </a:rPr>
              <a:t>Mass extermination through poison gas. Over six in Poland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3600" dirty="0">
                <a:latin typeface="Arial" panose="020B0604020202020204" pitchFamily="34" charset="0"/>
                <a:ea typeface="Times New Roman" panose="02020603050405020304" pitchFamily="18" charset="0"/>
              </a:rPr>
              <a:t>How many Jews are estimated to have died as a result of the Holocaust?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600" dirty="0"/>
              <a:t>6 million </a:t>
            </a:r>
          </a:p>
        </p:txBody>
      </p:sp>
    </p:spTree>
    <p:extLst>
      <p:ext uri="{BB962C8B-B14F-4D97-AF65-F5344CB8AC3E}">
        <p14:creationId xmlns:p14="http://schemas.microsoft.com/office/powerpoint/2010/main" val="3040688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D4F83-96B5-4CB8-BB76-81291B335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17047"/>
            <a:ext cx="10515600" cy="1325563"/>
          </a:xfrm>
        </p:spPr>
        <p:txBody>
          <a:bodyPr/>
          <a:lstStyle/>
          <a:p>
            <a:r>
              <a:rPr lang="en-US" dirty="0"/>
              <a:t>Ch. 16, Section 4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21635A1-48CB-4208-AD41-019BD2DEF9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483415"/>
            <a:ext cx="9188734" cy="3862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was the U.S. “cash and carry” provision? How did it change our role in WWII?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1200" dirty="0">
                <a:latin typeface="Arial" panose="020B0604020202020204" pitchFamily="34" charset="0"/>
                <a:ea typeface="Times New Roman" panose="02020603050405020304" pitchFamily="18" charset="0"/>
              </a:rPr>
              <a:t>Cash and carry, other countries could buy US arms for cash but they had transport back to their countries themselves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3 countries were known collectively as the Axis Powers?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1200" dirty="0">
                <a:latin typeface="Arial" panose="020B0604020202020204" pitchFamily="34" charset="0"/>
                <a:ea typeface="Times New Roman" panose="02020603050405020304" pitchFamily="18" charset="0"/>
              </a:rPr>
              <a:t>Axis Powers: Germany, Italy, Japan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were 2 ways that Congress prepared for possible U.S. involvement in WWII?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First peacetime military draft and boosted military spending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How did Roosevelt break the long term policy about presidential terms?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1200" dirty="0">
                <a:latin typeface="Arial" panose="020B0604020202020204" pitchFamily="34" charset="0"/>
                <a:ea typeface="Times New Roman" panose="02020603050405020304" pitchFamily="18" charset="0"/>
              </a:rPr>
              <a:t>His opponent had too similar views to him, so he was able to secure a third victory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did Germany do to Russia in 1941 that changed the tide of the war?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1200" dirty="0">
                <a:latin typeface="Arial" panose="020B0604020202020204" pitchFamily="34" charset="0"/>
                <a:ea typeface="Times New Roman" panose="02020603050405020304" pitchFamily="18" charset="0"/>
              </a:rPr>
              <a:t>Germany broke the nonaggression pact with Russia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countries signed the Atlantic Charter? What did they promise each other?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1200" dirty="0">
                <a:latin typeface="Arial" panose="020B0604020202020204" pitchFamily="34" charset="0"/>
                <a:ea typeface="Times New Roman" panose="02020603050405020304" pitchFamily="18" charset="0"/>
              </a:rPr>
              <a:t>US and Britain promised to help one another by collective security, cooperation with economics and freedom of the seas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How many countries were part of the Allies?  What was their purpose?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1200" dirty="0">
                <a:latin typeface="Arial" panose="020B0604020202020204" pitchFamily="34" charset="0"/>
                <a:ea typeface="Times New Roman" panose="02020603050405020304" pitchFamily="18" charset="0"/>
              </a:rPr>
              <a:t>26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was the date of the attack on Pearl Harbor?  How did this single attack compare to U.S. naval losses in WWI?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1200" dirty="0">
                <a:latin typeface="Arial" panose="020B0604020202020204" pitchFamily="34" charset="0"/>
                <a:ea typeface="Times New Roman" panose="02020603050405020304" pitchFamily="18" charset="0"/>
              </a:rPr>
              <a:t>December 7, 1941, There were more naval losses in this attack than WWI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How long did it take for Congress to declare war on Japan?  How long did it take for Germany and Italy to declare war on the U.S.?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Took Congress a day, 3 days for Germany/Italy to declare war on the U.S. 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007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1890</Words>
  <Application>Microsoft Office PowerPoint</Application>
  <PresentationFormat>Widescreen</PresentationFormat>
  <Paragraphs>155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US History Ch. 16-17</vt:lpstr>
      <vt:lpstr>Ch. 16 Section 1 </vt:lpstr>
      <vt:lpstr>PowerPoint Presentation</vt:lpstr>
      <vt:lpstr>PowerPoint Presentation</vt:lpstr>
      <vt:lpstr>Ch. 16, Section 2 </vt:lpstr>
      <vt:lpstr>PowerPoint Presentation</vt:lpstr>
      <vt:lpstr>Ch 16, Section 3  </vt:lpstr>
      <vt:lpstr>PowerPoint Presentation</vt:lpstr>
      <vt:lpstr>Ch. 16, Section 4 </vt:lpstr>
      <vt:lpstr>Ch. 17, Section 1 </vt:lpstr>
      <vt:lpstr>Ch. 17, Section 2</vt:lpstr>
      <vt:lpstr>Ch. 17, Section 3 </vt:lpstr>
      <vt:lpstr>Ch. 17, Section 4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 History Ch. 16-17</dc:title>
  <dc:creator>Kaitlyn McCombe</dc:creator>
  <cp:lastModifiedBy>Kaitlyn McCombe</cp:lastModifiedBy>
  <cp:revision>7</cp:revision>
  <dcterms:created xsi:type="dcterms:W3CDTF">2018-03-05T22:52:34Z</dcterms:created>
  <dcterms:modified xsi:type="dcterms:W3CDTF">2018-03-06T00:16:58Z</dcterms:modified>
</cp:coreProperties>
</file>