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4A7FA4-576A-4687-AC53-D41AB9A6DF0A}" type="datetimeFigureOut">
              <a:rPr lang="en-US" smtClean="0"/>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158630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4A7FA4-576A-4687-AC53-D41AB9A6DF0A}" type="datetimeFigureOut">
              <a:rPr lang="en-US" smtClean="0"/>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2437264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4A7FA4-576A-4687-AC53-D41AB9A6DF0A}" type="datetimeFigureOut">
              <a:rPr lang="en-US" smtClean="0"/>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8325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4A7FA4-576A-4687-AC53-D41AB9A6DF0A}" type="datetimeFigureOut">
              <a:rPr lang="en-US" smtClean="0"/>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78490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4A7FA4-576A-4687-AC53-D41AB9A6DF0A}" type="datetimeFigureOut">
              <a:rPr lang="en-US" smtClean="0"/>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3282788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4A7FA4-576A-4687-AC53-D41AB9A6DF0A}" type="datetimeFigureOut">
              <a:rPr lang="en-US" smtClean="0"/>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2345927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4A7FA4-576A-4687-AC53-D41AB9A6DF0A}" type="datetimeFigureOut">
              <a:rPr lang="en-US" smtClean="0"/>
              <a:t>3/21/2018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24719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4A7FA4-576A-4687-AC53-D41AB9A6DF0A}" type="datetimeFigureOut">
              <a:rPr lang="en-US" smtClean="0"/>
              <a:t>3/21/2018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210461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4A7FA4-576A-4687-AC53-D41AB9A6DF0A}" type="datetimeFigureOut">
              <a:rPr lang="en-US" smtClean="0"/>
              <a:t>3/21/2018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3603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4A7FA4-576A-4687-AC53-D41AB9A6DF0A}" type="datetimeFigureOut">
              <a:rPr lang="en-US" smtClean="0"/>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1877802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4A7FA4-576A-4687-AC53-D41AB9A6DF0A}" type="datetimeFigureOut">
              <a:rPr lang="en-US" smtClean="0"/>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B9E48-9F11-467A-80FB-6B6F395ADFBA}" type="slidenum">
              <a:rPr lang="en-US" smtClean="0"/>
              <a:t>‹#›</a:t>
            </a:fld>
            <a:endParaRPr lang="en-US"/>
          </a:p>
        </p:txBody>
      </p:sp>
    </p:spTree>
    <p:extLst>
      <p:ext uri="{BB962C8B-B14F-4D97-AF65-F5344CB8AC3E}">
        <p14:creationId xmlns:p14="http://schemas.microsoft.com/office/powerpoint/2010/main" val="90257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A7FA4-576A-4687-AC53-D41AB9A6DF0A}" type="datetimeFigureOut">
              <a:rPr lang="en-US" smtClean="0"/>
              <a:t>3/21/2018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B9E48-9F11-467A-80FB-6B6F395ADFBA}" type="slidenum">
              <a:rPr lang="en-US" smtClean="0"/>
              <a:t>‹#›</a:t>
            </a:fld>
            <a:endParaRPr lang="en-US"/>
          </a:p>
        </p:txBody>
      </p:sp>
    </p:spTree>
    <p:extLst>
      <p:ext uri="{BB962C8B-B14F-4D97-AF65-F5344CB8AC3E}">
        <p14:creationId xmlns:p14="http://schemas.microsoft.com/office/powerpoint/2010/main" val="3153460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March 21, 2018			</a:t>
            </a:r>
            <a:r>
              <a:rPr lang="en-US" dirty="0" err="1" smtClean="0"/>
              <a:t>Bellwork</a:t>
            </a:r>
            <a:endParaRPr lang="en-US" dirty="0"/>
          </a:p>
        </p:txBody>
      </p:sp>
      <p:sp>
        <p:nvSpPr>
          <p:cNvPr id="3" name="Content Placeholder 2"/>
          <p:cNvSpPr>
            <a:spLocks noGrp="1"/>
          </p:cNvSpPr>
          <p:nvPr>
            <p:ph idx="1"/>
          </p:nvPr>
        </p:nvSpPr>
        <p:spPr/>
        <p:txBody>
          <a:bodyPr/>
          <a:lstStyle/>
          <a:p>
            <a:r>
              <a:rPr lang="en-US" sz="5400" b="1" dirty="0" smtClean="0"/>
              <a:t>Why do you think teens engage in risky behaviors? </a:t>
            </a:r>
          </a:p>
          <a:p>
            <a:r>
              <a:rPr lang="en-US" sz="5400" b="1" dirty="0" smtClean="0"/>
              <a:t>What about it could be appealing for them? </a:t>
            </a:r>
          </a:p>
          <a:p>
            <a:endParaRPr lang="en-US" dirty="0"/>
          </a:p>
        </p:txBody>
      </p:sp>
    </p:spTree>
    <p:extLst>
      <p:ext uri="{BB962C8B-B14F-4D97-AF65-F5344CB8AC3E}">
        <p14:creationId xmlns:p14="http://schemas.microsoft.com/office/powerpoint/2010/main" val="2952040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smtClean="0"/>
              <a:t>Classwork </a:t>
            </a:r>
            <a:endParaRPr lang="en-US" dirty="0"/>
          </a:p>
        </p:txBody>
      </p:sp>
      <p:sp>
        <p:nvSpPr>
          <p:cNvPr id="3" name="Content Placeholder 2"/>
          <p:cNvSpPr>
            <a:spLocks noGrp="1"/>
          </p:cNvSpPr>
          <p:nvPr>
            <p:ph idx="1"/>
          </p:nvPr>
        </p:nvSpPr>
        <p:spPr>
          <a:xfrm>
            <a:off x="533400" y="609600"/>
            <a:ext cx="8229600" cy="5257800"/>
          </a:xfrm>
        </p:spPr>
        <p:txBody>
          <a:bodyPr>
            <a:noAutofit/>
          </a:bodyPr>
          <a:lstStyle/>
          <a:p>
            <a:r>
              <a:rPr lang="en-US" sz="2800" b="1" dirty="0" smtClean="0"/>
              <a:t>Turn to page 130 in the book. For the entire hour today and tomorrow, you will be working independently to create Drug Awareness presentations.</a:t>
            </a:r>
          </a:p>
          <a:p>
            <a:r>
              <a:rPr lang="en-US" sz="2800" b="1" dirty="0" smtClean="0"/>
              <a:t>You may pick which drug you would like to focus on and then research it for your presentation. You will have access to the Chromebooks for the entire hour today and tomorrow. </a:t>
            </a:r>
          </a:p>
          <a:p>
            <a:r>
              <a:rPr lang="en-US" sz="2800" b="1" dirty="0" smtClean="0"/>
              <a:t>This is worth 40 points and will be due tomorrow at the end of class. </a:t>
            </a:r>
          </a:p>
          <a:p>
            <a:r>
              <a:rPr lang="en-US" sz="2800" b="1" dirty="0" smtClean="0"/>
              <a:t>You will have the opportunity to present your presentations for extra credit. </a:t>
            </a:r>
          </a:p>
        </p:txBody>
      </p:sp>
    </p:spTree>
    <p:extLst>
      <p:ext uri="{BB962C8B-B14F-4D97-AF65-F5344CB8AC3E}">
        <p14:creationId xmlns:p14="http://schemas.microsoft.com/office/powerpoint/2010/main" val="405417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85000" lnSpcReduction="20000"/>
          </a:bodyPr>
          <a:lstStyle/>
          <a:p>
            <a:r>
              <a:rPr lang="en-US" sz="3800" b="1" dirty="0" smtClean="0"/>
              <a:t>Presentations should be no longer than 7 slides.</a:t>
            </a:r>
          </a:p>
          <a:p>
            <a:r>
              <a:rPr lang="en-US" sz="3800" b="1" dirty="0" smtClean="0"/>
              <a:t>Presentations should include things that are listed in 2. Writing a Drug Profile on page 130. </a:t>
            </a:r>
          </a:p>
          <a:p>
            <a:r>
              <a:rPr lang="en-US" sz="3800" b="1" dirty="0" smtClean="0"/>
              <a:t>These are things like: </a:t>
            </a:r>
          </a:p>
          <a:p>
            <a:r>
              <a:rPr lang="en-US" sz="3800" b="1" dirty="0" smtClean="0"/>
              <a:t>Name of Drug </a:t>
            </a:r>
          </a:p>
          <a:p>
            <a:r>
              <a:rPr lang="en-US" sz="3800" b="1" dirty="0" smtClean="0"/>
              <a:t>Common Street names</a:t>
            </a:r>
          </a:p>
          <a:p>
            <a:r>
              <a:rPr lang="en-US" sz="3800" b="1" dirty="0" smtClean="0"/>
              <a:t>Description of drug </a:t>
            </a:r>
          </a:p>
          <a:p>
            <a:r>
              <a:rPr lang="en-US" sz="3800" b="1" dirty="0" smtClean="0"/>
              <a:t>How it is taken </a:t>
            </a:r>
          </a:p>
          <a:p>
            <a:r>
              <a:rPr lang="en-US" sz="3800" b="1" dirty="0" smtClean="0"/>
              <a:t>Short and long term dangers and effects </a:t>
            </a:r>
          </a:p>
          <a:p>
            <a:r>
              <a:rPr lang="en-US" sz="3800" b="1" dirty="0" smtClean="0"/>
              <a:t>Three statistics (charts or graphs) relating to the drug </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219295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Drug Awareness “Poster”</a:t>
            </a:r>
            <a:endParaRPr lang="en-US" dirty="0"/>
          </a:p>
        </p:txBody>
      </p:sp>
      <p:sp>
        <p:nvSpPr>
          <p:cNvPr id="3" name="Content Placeholder 2"/>
          <p:cNvSpPr>
            <a:spLocks noGrp="1"/>
          </p:cNvSpPr>
          <p:nvPr>
            <p:ph idx="1"/>
          </p:nvPr>
        </p:nvSpPr>
        <p:spPr>
          <a:xfrm>
            <a:off x="457200" y="914400"/>
            <a:ext cx="8229600" cy="5105400"/>
          </a:xfrm>
        </p:spPr>
        <p:txBody>
          <a:bodyPr>
            <a:noAutofit/>
          </a:bodyPr>
          <a:lstStyle/>
          <a:p>
            <a:r>
              <a:rPr lang="en-US" sz="3600" b="1" dirty="0" smtClean="0"/>
              <a:t>You will dedicate a slide to creating a poster, similar to the one on page 131. </a:t>
            </a:r>
          </a:p>
          <a:p>
            <a:r>
              <a:rPr lang="en-US" sz="3600" b="1" dirty="0" smtClean="0"/>
              <a:t>This slide will have things like:</a:t>
            </a:r>
          </a:p>
          <a:p>
            <a:pPr lvl="1"/>
            <a:r>
              <a:rPr lang="en-US" sz="3200" b="1" dirty="0" smtClean="0"/>
              <a:t>A theme that tells how drugs impact individual lives or society </a:t>
            </a:r>
          </a:p>
          <a:p>
            <a:pPr lvl="1"/>
            <a:r>
              <a:rPr lang="en-US" sz="3200" b="1" dirty="0" smtClean="0"/>
              <a:t>A catchy slogan or message </a:t>
            </a:r>
          </a:p>
          <a:p>
            <a:pPr lvl="1"/>
            <a:r>
              <a:rPr lang="en-US" sz="3200" b="1" dirty="0" smtClean="0"/>
              <a:t>Strong visuals that show the dangers of drug use </a:t>
            </a:r>
          </a:p>
          <a:p>
            <a:pPr lvl="1"/>
            <a:r>
              <a:rPr lang="en-US" sz="3200" b="1" dirty="0" smtClean="0"/>
              <a:t>Key information about the harmful effects of the drug </a:t>
            </a:r>
            <a:endParaRPr lang="en-US" sz="3200" b="1" dirty="0"/>
          </a:p>
        </p:txBody>
      </p:sp>
    </p:spTree>
    <p:extLst>
      <p:ext uri="{BB962C8B-B14F-4D97-AF65-F5344CB8AC3E}">
        <p14:creationId xmlns:p14="http://schemas.microsoft.com/office/powerpoint/2010/main" val="2083811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sz="4800" b="1" dirty="0" smtClean="0"/>
              <a:t>Start researching the different drugs and when you have decided which drug to research, come up and tell me. </a:t>
            </a:r>
          </a:p>
          <a:p>
            <a:r>
              <a:rPr lang="en-US" sz="4800" b="1" dirty="0" smtClean="0"/>
              <a:t>This is to make sure not everyone chooses the same drug </a:t>
            </a:r>
          </a:p>
          <a:p>
            <a:endParaRPr lang="en-US" dirty="0"/>
          </a:p>
        </p:txBody>
      </p:sp>
    </p:spTree>
    <p:extLst>
      <p:ext uri="{BB962C8B-B14F-4D97-AF65-F5344CB8AC3E}">
        <p14:creationId xmlns:p14="http://schemas.microsoft.com/office/powerpoint/2010/main" val="3991123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5135563"/>
          </a:xfrm>
        </p:spPr>
        <p:txBody>
          <a:bodyPr>
            <a:noAutofit/>
          </a:bodyPr>
          <a:lstStyle/>
          <a:p>
            <a:r>
              <a:rPr lang="en-US" sz="3600" b="1" dirty="0" smtClean="0"/>
              <a:t>As you are working, I will be walking around to assist if needed. I will also be inputting grades from </a:t>
            </a:r>
            <a:r>
              <a:rPr lang="en-US" sz="3600" b="1" dirty="0" err="1" smtClean="0"/>
              <a:t>bellwork</a:t>
            </a:r>
            <a:r>
              <a:rPr lang="en-US" sz="3600" b="1" dirty="0" smtClean="0"/>
              <a:t> yesterday. </a:t>
            </a:r>
            <a:endParaRPr lang="en-US" sz="3600" b="1" dirty="0"/>
          </a:p>
          <a:p>
            <a:r>
              <a:rPr lang="en-US" sz="3600" b="1" dirty="0" smtClean="0"/>
              <a:t>If you/your parents come to conferences tonight, I will have an updated (as of today) progress report to hand them. </a:t>
            </a:r>
          </a:p>
          <a:p>
            <a:r>
              <a:rPr lang="en-US" sz="3600" b="1" dirty="0" smtClean="0"/>
              <a:t>This may be slightly different than the one handed to them when they enter conferences. </a:t>
            </a:r>
            <a:endParaRPr lang="en-US" sz="3600" b="1" dirty="0"/>
          </a:p>
        </p:txBody>
      </p:sp>
    </p:spTree>
    <p:extLst>
      <p:ext uri="{BB962C8B-B14F-4D97-AF65-F5344CB8AC3E}">
        <p14:creationId xmlns:p14="http://schemas.microsoft.com/office/powerpoint/2010/main" val="899289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339</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March 21, 2018   Bellwork</vt:lpstr>
      <vt:lpstr>Classwork </vt:lpstr>
      <vt:lpstr>PowerPoint Presentation</vt:lpstr>
      <vt:lpstr>The Drug Awareness “Poster”</vt:lpstr>
      <vt:lpstr>PowerPoint Presentation</vt:lpstr>
      <vt:lpstr>PowerPoint Presentation</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cp:revision>
  <dcterms:created xsi:type="dcterms:W3CDTF">2018-03-20T18:23:22Z</dcterms:created>
  <dcterms:modified xsi:type="dcterms:W3CDTF">2018-03-21T12:09:21Z</dcterms:modified>
</cp:coreProperties>
</file>