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56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2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83C638-481E-4972-BD1D-94FBBEE7A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6D7AE6A-CA9B-44EC-BE5F-23DCC398E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5AC068-0DC9-4179-BCA3-372D59FF4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E341-8D25-41A6-9C04-B36AF4196EA5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EA3AF9-7068-4DFA-B8B6-23C8A8146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6A59D2-B662-46D5-AA3A-807F52A12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D2B1-F50E-4C39-A7F8-C25B8B16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0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C0F33B-F480-48CB-8076-AFB63D3BA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9D5B910-B927-48C6-87D3-1A8A10F2C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BA5AF1-DDC1-4D32-A192-539B318B0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E341-8D25-41A6-9C04-B36AF4196EA5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94DAE7-365A-4093-A450-141CEB9DD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3B9617-97FF-4B78-9D31-D7819046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D2B1-F50E-4C39-A7F8-C25B8B16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26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C429EF4-4E94-407A-AE01-57D37039F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7313E0B-FA4D-40E7-BE30-BB932073F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2B5987-6DC7-4B3B-BA79-13EDC2FDB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E341-8D25-41A6-9C04-B36AF4196EA5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123046-21B4-457A-AEA0-50576AFE2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B750C3-3A81-4466-B593-D47949358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D2B1-F50E-4C39-A7F8-C25B8B16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7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D6B164-B839-465E-8C2E-7F84772F6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193F9-E0BD-4BE4-BEEA-2A56479A7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10B30C-3CC5-47DE-91A5-7B4212E63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E341-8D25-41A6-9C04-B36AF4196EA5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D54840-325F-4DD9-8BAB-9DA84036B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200DF4-E663-44B0-92F1-B53F76BBD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D2B1-F50E-4C39-A7F8-C25B8B16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9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52CE25-0F04-4F9E-A819-C40A71B9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F9E1F69-C38E-48D1-B06F-DBE56F1CF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292F5E-BB8C-472E-9C34-D65165416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E341-8D25-41A6-9C04-B36AF4196EA5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4F1F939-825E-4955-8543-EB77F32EF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47B445-9A46-44AD-92C2-9C4C7946D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D2B1-F50E-4C39-A7F8-C25B8B16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9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74111-F0FB-4A3D-B1F2-D162EA5FB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773B9F-A09B-4A6A-AEEA-2B6730A7A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B328DA9-A6DA-4557-9D03-57B3BBB2B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DB0E21-81F7-45E9-B3FA-7884C7D52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E341-8D25-41A6-9C04-B36AF4196EA5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C4FEAAD-EAF4-4E05-90E0-A38305D33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26F7C29-4308-49DB-AA4E-F24F1C79D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D2B1-F50E-4C39-A7F8-C25B8B16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1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E17652-C4A3-42FF-BD6D-DEB4E8D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7044E52-7982-423A-A020-2AE6402D3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5919E83-EC02-4FC3-8C12-0655AEE61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DD88762-2BBC-4A17-B494-0717C7665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583934-8CFD-41B5-9C98-3AAB5EC0C7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BC5FB4D-95E4-40AE-810D-95905EE79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E341-8D25-41A6-9C04-B36AF4196EA5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EA63517-C81A-4502-B5AC-BA9F24211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CD234E2-6FC6-49E1-B09B-45A38294C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D2B1-F50E-4C39-A7F8-C25B8B16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A7CAA1-C530-46ED-94C6-DF2924F23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E63E3B9-1753-4DD8-BEF5-41D37AF07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E341-8D25-41A6-9C04-B36AF4196EA5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3C518D4-2D37-4E36-8CBD-F1B83F0D4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2EB672B-F339-42F1-8E5B-80ACABD91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D2B1-F50E-4C39-A7F8-C25B8B16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5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4592711-058C-4A94-BBD3-B601A3F37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E341-8D25-41A6-9C04-B36AF4196EA5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450A80F-70BE-4928-A0C3-672D74E84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F72880F-4B8B-44FD-B869-F0F378FA0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D2B1-F50E-4C39-A7F8-C25B8B16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8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A3A7A2-92D3-4480-8052-AD49AE77D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ABFD0A-FE31-46B2-86AA-AEB0992E1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089177E-69E5-4795-B1A5-B8BD24581C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7CB1EC-22BB-4611-9424-5B5FCFF9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E341-8D25-41A6-9C04-B36AF4196EA5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7E4C06B-8168-4836-AFE3-D9943A1C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3BDE49-46EA-43EC-8D2A-B07DDA2F1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D2B1-F50E-4C39-A7F8-C25B8B16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8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D7EBD4-263A-44A5-AABA-387F2E445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DE6C285-D65A-420E-ACE5-0D22E8B612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FF627F4-98B9-43EC-8A54-7706B0DEF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4F6C6BC-B62D-4D4E-823A-87AA82CAE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E341-8D25-41A6-9C04-B36AF4196EA5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2820B01-8A9F-4236-A126-30A0070B4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91CEA9C-268C-4027-8FB1-E7BCED6F3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5D2B1-F50E-4C39-A7F8-C25B8B16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48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388BFA5-D204-4CE0-9813-6F94E9F53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5479C23-319E-4CFE-8397-76805A4A9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7578B2-48C7-4FEB-9B2C-B023F91EE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6E341-8D25-41A6-9C04-B36AF4196EA5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5012D3-4E31-42DD-B50D-E62CD710AB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D4682D-9F8F-4337-9FC0-31EEFCD24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5D2B1-F50E-4C39-A7F8-C25B8B16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3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97436B-D3D4-4616-8CB5-860D8A80E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13,2018</a:t>
            </a:r>
            <a:r>
              <a:rPr lang="en-US" dirty="0"/>
              <a:t>				</a:t>
            </a:r>
            <a:r>
              <a:rPr lang="en-US" dirty="0" err="1"/>
              <a:t>Bellwork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2D7F27-6915-4685-AB67-61C55CE27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093"/>
            <a:ext cx="10515600" cy="4780870"/>
          </a:xfrm>
        </p:spPr>
        <p:txBody>
          <a:bodyPr>
            <a:normAutofit/>
          </a:bodyPr>
          <a:lstStyle/>
          <a:p>
            <a:r>
              <a:rPr lang="en-US" sz="5400" dirty="0"/>
              <a:t>Briefly explain what nature vs. nurture means. </a:t>
            </a:r>
            <a:endParaRPr lang="en-US" sz="5400" dirty="0" smtClean="0"/>
          </a:p>
          <a:p>
            <a:r>
              <a:rPr lang="en-US" sz="5400" dirty="0" smtClean="0"/>
              <a:t>Which </a:t>
            </a:r>
            <a:r>
              <a:rPr lang="en-US" sz="5400" dirty="0"/>
              <a:t>position do you take? Does nature or nurture determine personality? </a:t>
            </a:r>
          </a:p>
        </p:txBody>
      </p:sp>
    </p:spTree>
    <p:extLst>
      <p:ext uri="{BB962C8B-B14F-4D97-AF65-F5344CB8AC3E}">
        <p14:creationId xmlns:p14="http://schemas.microsoft.com/office/powerpoint/2010/main" val="122170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7B1FFC-6751-4047-A403-DBD8F4160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35370"/>
            <a:ext cx="10515600" cy="1325563"/>
          </a:xfrm>
        </p:spPr>
        <p:txBody>
          <a:bodyPr/>
          <a:lstStyle/>
          <a:p>
            <a:r>
              <a:rPr lang="en-US" dirty="0"/>
              <a:t>Factors in Personality Development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37D6DA-E47C-445E-9B77-4FBA1FD26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610" y="541337"/>
            <a:ext cx="10515600" cy="5775325"/>
          </a:xfrm>
        </p:spPr>
        <p:txBody>
          <a:bodyPr>
            <a:normAutofit/>
          </a:bodyPr>
          <a:lstStyle/>
          <a:p>
            <a:r>
              <a:rPr lang="en-US" b="1" dirty="0"/>
              <a:t>Personality and social behavior stems from a blend of genetics and environment </a:t>
            </a:r>
          </a:p>
          <a:p>
            <a:pPr marL="0" indent="0">
              <a:buNone/>
            </a:pPr>
            <a:r>
              <a:rPr lang="en-US" b="1" dirty="0"/>
              <a:t>				</a:t>
            </a:r>
            <a:r>
              <a:rPr lang="en-US" sz="3200" b="1" u="sng" dirty="0"/>
              <a:t>Heredity</a:t>
            </a:r>
          </a:p>
          <a:p>
            <a:r>
              <a:rPr lang="en-US" sz="3200" b="1" dirty="0"/>
              <a:t>Characteristics that are present at birth include hair type, eye color, skin pigmentation </a:t>
            </a:r>
          </a:p>
          <a:p>
            <a:r>
              <a:rPr lang="en-US" sz="3200" b="1" dirty="0"/>
              <a:t>Hereditary characteristics also have aptitudes </a:t>
            </a:r>
          </a:p>
          <a:p>
            <a:r>
              <a:rPr lang="en-US" sz="3200" b="1" dirty="0"/>
              <a:t>Aptitudes: a capacity to learn a particular skill or acquire a specific body of knowledge</a:t>
            </a:r>
          </a:p>
          <a:p>
            <a:r>
              <a:rPr lang="en-US" sz="3200" b="1" dirty="0"/>
              <a:t>Example: natural born musicians or athletes </a:t>
            </a:r>
          </a:p>
          <a:p>
            <a:r>
              <a:rPr lang="en-US" sz="3200" b="1" dirty="0"/>
              <a:t>Some aptitudes can be learned or inherited </a:t>
            </a:r>
          </a:p>
          <a:p>
            <a:r>
              <a:rPr lang="en-US" sz="3200" b="1" dirty="0"/>
              <a:t>Inherited aptitudes develop due to environmental factors </a:t>
            </a:r>
          </a:p>
        </p:txBody>
      </p:sp>
    </p:spTree>
    <p:extLst>
      <p:ext uri="{BB962C8B-B14F-4D97-AF65-F5344CB8AC3E}">
        <p14:creationId xmlns:p14="http://schemas.microsoft.com/office/powerpoint/2010/main" val="91260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DABA41-8916-4D71-A82B-C0718830B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7190"/>
            <a:ext cx="10515600" cy="634365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/>
              <a:t>A parent’s response can encourage or discourage a certain aptitude</a:t>
            </a:r>
          </a:p>
          <a:p>
            <a:pPr lvl="1"/>
            <a:r>
              <a:rPr lang="en-US" sz="3200" b="1" dirty="0"/>
              <a:t>Think of parent’s reading and talking to a child. They praise the child when he or she babbles as an infant and this encourages the child to do it more until they develop speech </a:t>
            </a:r>
          </a:p>
          <a:p>
            <a:r>
              <a:rPr lang="en-US" sz="3600" b="1" dirty="0"/>
              <a:t>Parental reinforcement also affects how things such as sociability, shyness and aggression development. </a:t>
            </a:r>
          </a:p>
          <a:p>
            <a:pPr lvl="1"/>
            <a:r>
              <a:rPr lang="en-US" sz="3200" b="1" dirty="0"/>
              <a:t>Example: A parent who constantly shushes their child and shoos them away may cause the child to become extremely shy </a:t>
            </a:r>
          </a:p>
          <a:p>
            <a:r>
              <a:rPr lang="en-US" sz="3600" b="1" dirty="0"/>
              <a:t>Humans also inherit basic needs. Like animals, we all have biological drives </a:t>
            </a:r>
          </a:p>
          <a:p>
            <a:r>
              <a:rPr lang="en-US" sz="3600" b="1" dirty="0"/>
              <a:t>Drives make you want things, but do not determine behavior </a:t>
            </a:r>
          </a:p>
        </p:txBody>
      </p:sp>
    </p:spTree>
    <p:extLst>
      <p:ext uri="{BB962C8B-B14F-4D97-AF65-F5344CB8AC3E}">
        <p14:creationId xmlns:p14="http://schemas.microsoft.com/office/powerpoint/2010/main" val="24540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EEAB4D-34D1-44E3-8CA8-7E9818B74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"/>
            <a:ext cx="10515600" cy="5971223"/>
          </a:xfrm>
        </p:spPr>
        <p:txBody>
          <a:bodyPr>
            <a:normAutofit fontScale="92500" lnSpcReduction="10000"/>
          </a:bodyPr>
          <a:lstStyle/>
          <a:p>
            <a:r>
              <a:rPr lang="en-US" sz="5400" b="1" dirty="0"/>
              <a:t>Heredity also sets limits on things people can and cannot do</a:t>
            </a:r>
          </a:p>
          <a:p>
            <a:pPr lvl="1"/>
            <a:r>
              <a:rPr lang="en-US" sz="4800" b="1" dirty="0"/>
              <a:t>A 5 foot person will never play in the NBA</a:t>
            </a:r>
          </a:p>
          <a:p>
            <a:r>
              <a:rPr lang="en-US" sz="5400" b="1" dirty="0"/>
              <a:t>Inherited characteristics limit what is possible but do not determine what a person will do </a:t>
            </a:r>
          </a:p>
          <a:p>
            <a:r>
              <a:rPr lang="en-US" sz="5400" b="1" dirty="0"/>
              <a:t>No one factor decides what kind of personality a person will have </a:t>
            </a:r>
          </a:p>
        </p:txBody>
      </p:sp>
    </p:spTree>
    <p:extLst>
      <p:ext uri="{BB962C8B-B14F-4D97-AF65-F5344CB8AC3E}">
        <p14:creationId xmlns:p14="http://schemas.microsoft.com/office/powerpoint/2010/main" val="231037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28D2BC-0D3C-43B2-ABB5-EAF87CDD3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54965"/>
            <a:ext cx="10515600" cy="1325563"/>
          </a:xfrm>
        </p:spPr>
        <p:txBody>
          <a:bodyPr/>
          <a:lstStyle/>
          <a:p>
            <a:r>
              <a:rPr lang="en-US" dirty="0"/>
              <a:t>Birth Order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7C3738-9624-4694-B645-DFAA5A342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2634"/>
            <a:ext cx="10515600" cy="5809615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Personalities are often influenced by whether or not we have siblings. </a:t>
            </a:r>
          </a:p>
          <a:p>
            <a:r>
              <a:rPr lang="en-US" sz="3600" b="1" dirty="0"/>
              <a:t>Those without siblings will view the world differently than those with siblings</a:t>
            </a:r>
          </a:p>
          <a:p>
            <a:r>
              <a:rPr lang="en-US" sz="3600" b="1" dirty="0"/>
              <a:t>The order in which you are born into your family affects personalities as well </a:t>
            </a:r>
          </a:p>
          <a:p>
            <a:r>
              <a:rPr lang="en-US" sz="3600" b="1" dirty="0"/>
              <a:t>Later born children tend to be better in social relationships and are more affectionate than earlier born children</a:t>
            </a:r>
          </a:p>
          <a:p>
            <a:r>
              <a:rPr lang="en-US" sz="3600" b="1" dirty="0"/>
              <a:t>Earlier born children are more conservative in what they say and do and want to keep the status quo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4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806E95-F64F-484C-B9DC-AB920061F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6385"/>
            <a:ext cx="10515600" cy="1325563"/>
          </a:xfrm>
        </p:spPr>
        <p:txBody>
          <a:bodyPr/>
          <a:lstStyle/>
          <a:p>
            <a:r>
              <a:rPr lang="en-US" dirty="0"/>
              <a:t>Parental Characteristics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33ADC7-0070-447C-8E0B-24CFDBD0A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8364"/>
            <a:ext cx="10515600" cy="5969635"/>
          </a:xfrm>
        </p:spPr>
        <p:txBody>
          <a:bodyPr/>
          <a:lstStyle/>
          <a:p>
            <a:r>
              <a:rPr lang="en-US" sz="4400" b="1" dirty="0"/>
              <a:t>Characteristics of parents influences personality development in their children </a:t>
            </a:r>
          </a:p>
          <a:p>
            <a:r>
              <a:rPr lang="en-US" sz="4400" b="1" dirty="0"/>
              <a:t>Children born to older parents relate to their parents differently than those born to younger parents </a:t>
            </a:r>
          </a:p>
          <a:p>
            <a:r>
              <a:rPr lang="en-US" sz="4400" b="1" dirty="0"/>
              <a:t>Things such as level of education, religion, economic status, cultural heritage and occupational background are influential to a child’s personality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71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E65E1B-4F8C-4A3A-9B50-75FF803A5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330" y="-389255"/>
            <a:ext cx="10515600" cy="1325563"/>
          </a:xfrm>
        </p:spPr>
        <p:txBody>
          <a:bodyPr/>
          <a:lstStyle/>
          <a:p>
            <a:r>
              <a:rPr lang="en-US" dirty="0"/>
              <a:t>The Cultural Environment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D843BB-743E-4C41-8941-74333C1AA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2635"/>
            <a:ext cx="10515600" cy="4351338"/>
          </a:xfrm>
        </p:spPr>
        <p:txBody>
          <a:bodyPr>
            <a:noAutofit/>
          </a:bodyPr>
          <a:lstStyle/>
          <a:p>
            <a:r>
              <a:rPr lang="en-US" sz="3200" b="1" dirty="0"/>
              <a:t>Culture strongly influences personality development </a:t>
            </a:r>
          </a:p>
          <a:p>
            <a:r>
              <a:rPr lang="en-US" sz="3200" b="1" dirty="0"/>
              <a:t>Cultural environment determines the basic types of personalities that will be found in a society </a:t>
            </a:r>
          </a:p>
          <a:p>
            <a:r>
              <a:rPr lang="en-US" sz="3200" b="1" dirty="0"/>
              <a:t>Each culture gives rise to a series of personality traits that are typical of members of a society </a:t>
            </a:r>
          </a:p>
          <a:p>
            <a:pPr lvl="1"/>
            <a:r>
              <a:rPr lang="en-US" sz="2800" b="1" dirty="0"/>
              <a:t>In the U.S., competitiveness, assertiveness, individualism are common traits </a:t>
            </a:r>
          </a:p>
          <a:p>
            <a:r>
              <a:rPr lang="en-US" sz="3200" b="1" dirty="0"/>
              <a:t>How we experience culture affects our personalities </a:t>
            </a:r>
          </a:p>
          <a:p>
            <a:r>
              <a:rPr lang="en-US" sz="3200" b="1" dirty="0"/>
              <a:t>Subcultural differences exist and affect our personalities as well </a:t>
            </a:r>
          </a:p>
          <a:p>
            <a:pPr lvl="1"/>
            <a:r>
              <a:rPr lang="en-US" sz="2800" b="1" dirty="0"/>
              <a:t>Italian American families are different than Russian American families </a:t>
            </a:r>
          </a:p>
        </p:txBody>
      </p:sp>
    </p:spTree>
    <p:extLst>
      <p:ext uri="{BB962C8B-B14F-4D97-AF65-F5344CB8AC3E}">
        <p14:creationId xmlns:p14="http://schemas.microsoft.com/office/powerpoint/2010/main" val="84467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2CABB6-D527-47C7-B555-385BE9586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66395"/>
            <a:ext cx="10515600" cy="1325563"/>
          </a:xfrm>
        </p:spPr>
        <p:txBody>
          <a:bodyPr/>
          <a:lstStyle/>
          <a:p>
            <a:r>
              <a:rPr lang="en-US" dirty="0"/>
              <a:t>Influence of Social Environment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63D789-8A60-4E0C-B3F0-588A64E85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4054"/>
            <a:ext cx="10515600" cy="6163945"/>
          </a:xfrm>
        </p:spPr>
        <p:txBody>
          <a:bodyPr>
            <a:normAutofit/>
          </a:bodyPr>
          <a:lstStyle/>
          <a:p>
            <a:r>
              <a:rPr lang="en-US" b="1" dirty="0"/>
              <a:t>Feral children are children raised without any influence of a social environment</a:t>
            </a:r>
          </a:p>
          <a:p>
            <a:r>
              <a:rPr lang="en-US" b="1" dirty="0"/>
              <a:t>These children did not develop things like manners, no ability to reason, no ability to control bodily functions or move like other humans</a:t>
            </a:r>
          </a:p>
          <a:p>
            <a:r>
              <a:rPr lang="en-US" b="1" dirty="0"/>
              <a:t>These children lead sociologists to believe that personality comes from our social environment </a:t>
            </a:r>
          </a:p>
          <a:p>
            <a:r>
              <a:rPr lang="en-US" b="1" dirty="0"/>
              <a:t>Sociologists also study children who lived in institutions, since these children show similar characteristics to feral children </a:t>
            </a:r>
          </a:p>
          <a:p>
            <a:r>
              <a:rPr lang="en-US" b="1" dirty="0"/>
              <a:t>The cases of the feral children and institutionalized children leads to the conclusion that human interaction is needed for development</a:t>
            </a:r>
          </a:p>
          <a:p>
            <a:r>
              <a:rPr lang="en-US" b="1" dirty="0"/>
              <a:t>Children who do not have a caring environment to be raised in will develop much slower than those who do. </a:t>
            </a:r>
          </a:p>
        </p:txBody>
      </p:sp>
    </p:spTree>
    <p:extLst>
      <p:ext uri="{BB962C8B-B14F-4D97-AF65-F5344CB8AC3E}">
        <p14:creationId xmlns:p14="http://schemas.microsoft.com/office/powerpoint/2010/main" val="11147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Ticket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050"/>
            <a:ext cx="10515600" cy="4633913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Given the notes, which do you believe now influences personality more: nature or nurture? What evidence from the notes lead you to this conclusion?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0272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4543"/>
            <a:ext cx="10515600" cy="5935436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If you have not turned in your project by now and you have not talked to me about it, it is a zero. </a:t>
            </a:r>
          </a:p>
          <a:p>
            <a:r>
              <a:rPr lang="en-US" sz="6000" b="1" dirty="0" smtClean="0"/>
              <a:t>If you missed the test last Wednesday, come after school to take it.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5327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23A12-82E3-4A56-8C0F-6D9DD727BF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6552"/>
            <a:ext cx="9144000" cy="4204017"/>
          </a:xfrm>
        </p:spPr>
        <p:txBody>
          <a:bodyPr/>
          <a:lstStyle/>
          <a:p>
            <a:r>
              <a:rPr lang="en-US" b="1" dirty="0"/>
              <a:t>Ch. 4, Section 1: Personality Development</a:t>
            </a:r>
          </a:p>
        </p:txBody>
      </p:sp>
    </p:spTree>
    <p:extLst>
      <p:ext uri="{BB962C8B-B14F-4D97-AF65-F5344CB8AC3E}">
        <p14:creationId xmlns:p14="http://schemas.microsoft.com/office/powerpoint/2010/main" val="307387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2514"/>
            <a:ext cx="10515600" cy="5654449"/>
          </a:xfrm>
        </p:spPr>
        <p:txBody>
          <a:bodyPr>
            <a:normAutofit lnSpcReduction="10000"/>
          </a:bodyPr>
          <a:lstStyle/>
          <a:p>
            <a:r>
              <a:rPr lang="en-US" sz="4000" b="1" dirty="0"/>
              <a:t>Content Objective: </a:t>
            </a:r>
            <a:r>
              <a:rPr lang="en-US" sz="4000" dirty="0"/>
              <a:t>Students will be able to list and define the key factors that go in to personality development: Heredity, Birth Order, Parental Characteristics, The Cultural Environment. </a:t>
            </a:r>
          </a:p>
          <a:p>
            <a:r>
              <a:rPr lang="en-US" sz="4000" b="1" dirty="0"/>
              <a:t>Language Objective: </a:t>
            </a:r>
            <a:r>
              <a:rPr lang="en-US" sz="4000" dirty="0"/>
              <a:t>Students will listen to information and write notes on Personality development. They will be able to define what nature vs. nurture means and how social environment heavily influences personality development.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394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76066E-877D-446D-AA9E-7C2828F49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39032"/>
            <a:ext cx="10515600" cy="1325563"/>
          </a:xfrm>
        </p:spPr>
        <p:txBody>
          <a:bodyPr/>
          <a:lstStyle/>
          <a:p>
            <a:r>
              <a:rPr lang="en-US" dirty="0"/>
              <a:t>Nature Vs. Nurture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49D278-BC57-4CCE-BB11-F252387F2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6236"/>
            <a:ext cx="10515600" cy="5270727"/>
          </a:xfrm>
        </p:spPr>
        <p:txBody>
          <a:bodyPr>
            <a:noAutofit/>
          </a:bodyPr>
          <a:lstStyle/>
          <a:p>
            <a:r>
              <a:rPr lang="en-US" sz="4000" b="1" dirty="0"/>
              <a:t>Personality: The sum total of behaviors, attitudes, beliefs and values that are characteristic of an individual</a:t>
            </a:r>
          </a:p>
          <a:p>
            <a:r>
              <a:rPr lang="en-US" sz="4000" b="1" dirty="0"/>
              <a:t>Personality helps to determine how we adjust to our environment and how we react in specific situations </a:t>
            </a:r>
          </a:p>
          <a:p>
            <a:r>
              <a:rPr lang="en-US" sz="4000" b="1" dirty="0"/>
              <a:t>No two people have the exact same personality </a:t>
            </a:r>
          </a:p>
          <a:p>
            <a:r>
              <a:rPr lang="en-US" sz="4000" b="1" dirty="0"/>
              <a:t>It has been debated for a long time what determines personality. </a:t>
            </a:r>
          </a:p>
        </p:txBody>
      </p:sp>
    </p:spTree>
    <p:extLst>
      <p:ext uri="{BB962C8B-B14F-4D97-AF65-F5344CB8AC3E}">
        <p14:creationId xmlns:p14="http://schemas.microsoft.com/office/powerpoint/2010/main" val="4099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nature vs nurture">
            <a:extLst>
              <a:ext uri="{FF2B5EF4-FFF2-40B4-BE49-F238E27FC236}">
                <a16:creationId xmlns:a16="http://schemas.microsoft.com/office/drawing/2014/main" xmlns="" id="{1F05CFF6-DBD9-4AC8-B6FF-3E8267ABF4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151" y="199242"/>
            <a:ext cx="8603697" cy="645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03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A2B57F-174A-4EC0-8867-F260C0850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6008914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dirty="0"/>
              <a:t>For a much of the 1800’s, the belief was that human behavior is instinctual. </a:t>
            </a:r>
          </a:p>
          <a:p>
            <a:r>
              <a:rPr lang="en-US" sz="4000" b="1" dirty="0"/>
              <a:t>Instinct: an unchanging, biologically inherited behavior pattern. Typically it is applied to animal behavior </a:t>
            </a:r>
          </a:p>
          <a:p>
            <a:r>
              <a:rPr lang="en-US" sz="4000" b="1" dirty="0"/>
              <a:t>Those who support the nature portion of nature vs. nurture use this to relate animal behavior to human behavior </a:t>
            </a:r>
          </a:p>
          <a:p>
            <a:r>
              <a:rPr lang="en-US" sz="4000" b="1" dirty="0"/>
              <a:t>The belief is that instinct drives everything humans do. This includes things like motherhood and warfare </a:t>
            </a:r>
          </a:p>
        </p:txBody>
      </p:sp>
    </p:spTree>
    <p:extLst>
      <p:ext uri="{BB962C8B-B14F-4D97-AF65-F5344CB8AC3E}">
        <p14:creationId xmlns:p14="http://schemas.microsoft.com/office/powerpoint/2010/main" val="399874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FAF9F0-5812-42B8-BA53-F9E02A9A3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"/>
            <a:ext cx="10515600" cy="6273437"/>
          </a:xfrm>
        </p:spPr>
        <p:txBody>
          <a:bodyPr>
            <a:normAutofit fontScale="92500" lnSpcReduction="10000"/>
          </a:bodyPr>
          <a:lstStyle/>
          <a:p>
            <a:r>
              <a:rPr lang="en-US" sz="4400" b="1" dirty="0"/>
              <a:t>In the early 1900’s, social scientists said that they had determined over 10,000 human instincts</a:t>
            </a:r>
          </a:p>
          <a:p>
            <a:r>
              <a:rPr lang="en-US" sz="4400" b="1" dirty="0"/>
              <a:t>The nurture point of view believes that a person’s behavior is the result of their social environment and learning </a:t>
            </a:r>
          </a:p>
          <a:p>
            <a:r>
              <a:rPr lang="en-US" sz="4400" b="1" dirty="0"/>
              <a:t>Pavlov, a Russian scientist, demonstrated this and helped this viewpoint gain popularity </a:t>
            </a:r>
          </a:p>
          <a:p>
            <a:r>
              <a:rPr lang="en-US" sz="4400" b="1" dirty="0"/>
              <a:t>An American psychologist, John B. Watson, suggested Pavlov’s experiment could be applied to humans</a:t>
            </a:r>
          </a:p>
        </p:txBody>
      </p:sp>
    </p:spTree>
    <p:extLst>
      <p:ext uri="{BB962C8B-B14F-4D97-AF65-F5344CB8AC3E}">
        <p14:creationId xmlns:p14="http://schemas.microsoft.com/office/powerpoint/2010/main" val="359305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03FEBE-391A-4E7F-9D9D-C06D43D9C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58"/>
            <a:ext cx="10515600" cy="6030006"/>
          </a:xfrm>
        </p:spPr>
        <p:txBody>
          <a:bodyPr>
            <a:normAutofit/>
          </a:bodyPr>
          <a:lstStyle/>
          <a:p>
            <a:r>
              <a:rPr lang="en-US" sz="4400" b="1" dirty="0"/>
              <a:t>Sociobiology: The systematic study of the biological basis of all social behavior </a:t>
            </a:r>
          </a:p>
          <a:p>
            <a:r>
              <a:rPr lang="en-US" sz="4400" b="1" dirty="0" err="1"/>
              <a:t>Sociobiologists</a:t>
            </a:r>
            <a:r>
              <a:rPr lang="en-US" sz="4400" b="1" dirty="0"/>
              <a:t> argue that varied traits (religion, cooperation, competition, envy) are all things that are within human’s genetic code </a:t>
            </a:r>
          </a:p>
          <a:p>
            <a:r>
              <a:rPr lang="en-US" sz="4400" b="1" dirty="0"/>
              <a:t>Biological factors determine most of human social life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16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864</Words>
  <Application>Microsoft Office PowerPoint</Application>
  <PresentationFormat>Custom</PresentationFormat>
  <Paragraphs>70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March 13,2018    Bellwork</vt:lpstr>
      <vt:lpstr>PowerPoint Presentation</vt:lpstr>
      <vt:lpstr>Ch. 4, Section 1: Personality Development</vt:lpstr>
      <vt:lpstr>PowerPoint Presentation</vt:lpstr>
      <vt:lpstr>Nature Vs. Nurture </vt:lpstr>
      <vt:lpstr>PowerPoint Presentation</vt:lpstr>
      <vt:lpstr>PowerPoint Presentation</vt:lpstr>
      <vt:lpstr>PowerPoint Presentation</vt:lpstr>
      <vt:lpstr>PowerPoint Presentation</vt:lpstr>
      <vt:lpstr>Factors in Personality Development </vt:lpstr>
      <vt:lpstr>PowerPoint Presentation</vt:lpstr>
      <vt:lpstr>PowerPoint Presentation</vt:lpstr>
      <vt:lpstr>Birth Order </vt:lpstr>
      <vt:lpstr>Parental Characteristics </vt:lpstr>
      <vt:lpstr>The Cultural Environment </vt:lpstr>
      <vt:lpstr>Influence of Social Environment </vt:lpstr>
      <vt:lpstr>Exit Ticket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4, Section 1: Personality Development</dc:title>
  <dc:creator>Kaitlyn McCombe</dc:creator>
  <cp:lastModifiedBy>Windows User</cp:lastModifiedBy>
  <cp:revision>13</cp:revision>
  <dcterms:created xsi:type="dcterms:W3CDTF">2018-03-08T17:42:43Z</dcterms:created>
  <dcterms:modified xsi:type="dcterms:W3CDTF">2018-03-13T11:50:25Z</dcterms:modified>
</cp:coreProperties>
</file>